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wmf"/>
  <Default Extension="pct" ContentType="image/pct"/>
  <Default Extension="pcx" ContentType="image/pcx"/>
  <Default Extension="tga" ContentType="image/tga"/>
  <Default Extension="avi" ContentType="video/avi"/>
  <Default Extension="wmv" ContentType="video/x-ms-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721" r:id="rId5"/>
  </p:sldMasterIdLst>
  <p:notesMasterIdLst>
    <p:notesMasterId r:id="rId6"/>
  </p:notesMasterIdLst>
  <p:sldIdLst>
    <p:sldId id="277" r:id="rId7"/>
    <p:sldId id="284" r:id="rId8"/>
    <p:sldId id="285" r:id="rId9"/>
    <p:sldId id="286" r:id="rId10"/>
    <p:sldId id="287" r:id="rId11"/>
    <p:sldId id="294" r:id="rId12"/>
    <p:sldId id="290" r:id="rId13"/>
    <p:sldId id="291" r:id="rId14"/>
  </p:sldIdLst>
  <p:sldSz cx="9144000" cy="6858000"/>
  <p:notesSz cx="6858000" cy="914400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Arial" pitchFamily="2" charset="204"/>
        <a:ea typeface="Arial" pitchFamily="2" charset="204"/>
        <a:cs typeface="Arial" pitchFamily="2" charset="204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Arial" pitchFamily="2" charset="204"/>
        <a:ea typeface="Arial" pitchFamily="2" charset="204"/>
        <a:cs typeface="Arial" pitchFamily="2" charset="204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Arial" pitchFamily="2" charset="204"/>
        <a:ea typeface="Arial" pitchFamily="2" charset="204"/>
        <a:cs typeface="Arial" pitchFamily="2" charset="204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Arial" pitchFamily="2" charset="204"/>
        <a:ea typeface="Arial" pitchFamily="2" charset="204"/>
        <a:cs typeface="Arial" pitchFamily="2" charset="204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Arial" pitchFamily="2" charset="204"/>
        <a:ea typeface="Arial" pitchFamily="2" charset="204"/>
        <a:cs typeface="Arial" pitchFamily="2" charset="204"/>
      </a:defRPr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enClr>
      <a:srgbClr val="0000FF"/>
    </p:penClr>
  </p:showPr>
  <p:extLst>
    <p:ext uri="smNativeData">
      <pr:smAppRevision xmlns:pr="pr" dt="1486586685" val="679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67" d="100"/>
          <a:sy n="67" d="100"/>
        </p:scale>
        <p:origin x="752" y="21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24" d="100"/>
        <a:sy n="24" d="100"/>
      </p:scale>
      <p:origin x="0" y="0"/>
    </p:cViewPr>
  </p:sorterViewPr>
  <p:notesViewPr>
    <p:cSldViewPr>
      <p:cViewPr>
        <p:scale>
          <a:sx n="67" d="100"/>
          <a:sy n="67" d="100"/>
        </p:scale>
        <p:origin x="752" y="211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notesMasters/_rels/notes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bq5uU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AAAAAAAAEgSAADQAgAAAAAAAA=="/>
              </a:ext>
            </a:extLst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lang="ru-ru" sz="1200">
                <a:latin typeface="Calibri" pitchFamily="2" charset="204"/>
                <a:ea typeface="Calibri" pitchFamily="2" charset="204"/>
                <a:cs typeface="Calibri" pitchFamily="2" charset="204"/>
              </a:defRPr>
            </a:pPr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aC+bQ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mFwAAAAAAAC4qAADQAgAAAAAAAA=="/>
              </a:ext>
            </a:extLst>
          </p:cNvSpPr>
          <p:nvPr>
            <p:ph type="dt" idx="1"/>
          </p:nvPr>
        </p:nvSpPr>
        <p:spPr>
          <a:xfrm>
            <a:off x="3884930" y="0"/>
            <a:ext cx="29718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defRPr lang="ru-ru" sz="1200">
                <a:latin typeface="Calibri" pitchFamily="2" charset="204"/>
                <a:ea typeface="Calibri" pitchFamily="2" charset="204"/>
                <a:cs typeface="Calibri" pitchFamily="2" charset="204"/>
              </a:defRPr>
            </a:pPr>
            <a:fld id="{5F519C9F-D1B2-046A-FCE9-273FD2A70A72}" type="datetime1">
              <a:t>20.09.2013</a:t>
            </a:fld>
          </a:p>
        </p:txBody>
      </p:sp>
      <p:sp>
        <p:nvSpPr>
          <p:cNvPr id="4" name="Образ слайда 3"/>
          <p:cNvSpPr>
            <a:spLocks noGrp="1" noChangeArrowheads="1"/>
            <a:extLst>
              <a:ext uri="smNativeData">
                <pr:smNativeData xmlns:pr="pr" val="SMDATA_12_PYObWBMAAAAlAAAAZAAAAC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2GlX8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IBwAAOAQAACgjAABQGQAAAAAAAA=="/>
              </a:ext>
            </a:extLst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 lang="ru-ru"/>
            </a:pPr>
          </a:p>
        </p:txBody>
      </p:sp>
      <p:sp>
        <p:nvSpPr>
          <p:cNvPr id="5" name="Заметки 4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6PhTQ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4BAAAuBoAAPglAAAINAAAAAAAAA=="/>
              </a:ext>
            </a:extLst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K8RW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AAAbjUAAEgSAAA+OAAAAAAAAA=="/>
              </a:ext>
            </a:extLst>
          </p:cNvSpPr>
          <p:nvPr>
            <p:ph type="ftr" sz="quarter" idx="4"/>
          </p:nvPr>
        </p:nvSpPr>
        <p:spPr>
          <a:xfrm>
            <a:off x="0" y="8685530"/>
            <a:ext cx="29718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lang="ru-ru" sz="1200">
                <a:latin typeface="Calibri" pitchFamily="2" charset="204"/>
                <a:ea typeface="Calibri" pitchFamily="2" charset="204"/>
                <a:cs typeface="Calibri" pitchFamily="2" charset="204"/>
              </a:defRPr>
            </a:pPr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G5EMw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mFwAAbjUAAC4qAAA+OAAAAAAAAA=="/>
              </a:ext>
            </a:extLst>
          </p:cNvSpPr>
          <p:nvPr>
            <p:ph type="sldNum" sz="quarter" idx="5"/>
          </p:nvPr>
        </p:nvSpPr>
        <p:spPr>
          <a:xfrm>
            <a:off x="3884930" y="8685530"/>
            <a:ext cx="29718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defRPr lang="ru-ru" sz="1200">
                <a:latin typeface="Calibri" pitchFamily="2" charset="204"/>
                <a:ea typeface="Calibri" pitchFamily="2" charset="204"/>
                <a:cs typeface="Calibri" pitchFamily="2" charset="204"/>
              </a:defRPr>
            </a:pPr>
            <a:fld id="{5F518625-6BB2-0470-FCE9-9D25C8A70AC8}" type="slidenum"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204"/>
        <a:ea typeface="Calibri" pitchFamily="2" charset="204"/>
        <a:cs typeface="Calibri" pitchFamily="2" charset="204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204"/>
        <a:ea typeface="Calibri" pitchFamily="2" charset="204"/>
        <a:cs typeface="Calibri" pitchFamily="2" charset="204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204"/>
        <a:ea typeface="Calibri" pitchFamily="2" charset="204"/>
        <a:cs typeface="Calibri" pitchFamily="2" charset="204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204"/>
        <a:ea typeface="Calibri" pitchFamily="2" charset="204"/>
        <a:cs typeface="Calibri" pitchFamily="2" charset="204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204"/>
        <a:ea typeface="Calibri" pitchFamily="2" charset="204"/>
        <a:cs typeface="Calibri" pitchFamily="2" charset="204"/>
      </a:defRPr>
    </a:lvl5pPr>
  </p:notesStyle>
</p:notesMaster>
</file>

<file path=ppt/notesSlides/_rels/notesSlide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pr" val="SMDATA_12_PYObWBMAAAAlAAAAZAAAAC0AAAAAkAAAAEgAAACQAAAAS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IBwAAOAQAACgjAABQGQAAAAAAAA=="/>
              </a:ext>
            </a:extLst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uBoAAPglAAAINAAAAAAAAA==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mFwAAbjUAAC4qAAA+OAAAAAAAAA=="/>
              </a:ext>
            </a:extLst>
          </p:cNvSpPr>
          <p:nvPr>
            <p:ph type="sldNum" sz="quarter" idx="5"/>
          </p:nvPr>
        </p:nvSpPr>
        <p:spPr>
          <a:xfrm>
            <a:off x="3884930" y="8685530"/>
            <a:ext cx="29718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lang="ru-ru"/>
            </a:pPr>
            <a:fld id="{5F51EFEA-A4B2-0419-FCE9-524CA1A70A07}" type="slidenum">
              <a:t>1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pr" val="SMDATA_12_PYObWBMAAAAlAAAAZAAAAC0AAAAAkAAAAEgAAACQAAAAS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IBwAAOAQAACgjAABQGQAAAAAAAA=="/>
              </a:ext>
            </a:extLst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uBoAAPglAAAINAAAAAAAAA==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mFwAAbjUAAC4qAAA+OAAAAAAAAA=="/>
              </a:ext>
            </a:extLst>
          </p:cNvSpPr>
          <p:nvPr>
            <p:ph type="sldNum" sz="quarter" idx="5"/>
          </p:nvPr>
        </p:nvSpPr>
        <p:spPr>
          <a:xfrm>
            <a:off x="3884930" y="8685530"/>
            <a:ext cx="29718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lang="ru-ru"/>
            </a:pPr>
            <a:fld id="{5F51F687-C9B2-0400-FCE9-3F55B8A70A6A}" type="slidenum">
              <a:t>5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pr" val="SMDATA_12_PYObWBMAAAAlAAAAZAAAAC0AAAAAkAAAAEgAAACQAAAAS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IBwAAOAQAACgjAABQGQAAAAAAAA=="/>
              </a:ext>
            </a:extLst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uBoAAPglAAAINAAAAAAAAA==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mFwAAbjUAAC4qAAA+OAAAAAAAAA=="/>
              </a:ext>
            </a:extLst>
          </p:cNvSpPr>
          <p:nvPr>
            <p:ph type="sldNum" sz="quarter" idx="5"/>
          </p:nvPr>
        </p:nvSpPr>
        <p:spPr>
          <a:xfrm>
            <a:off x="3884930" y="8685530"/>
            <a:ext cx="29718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lang="ru-ru"/>
            </a:pPr>
            <a:fld id="{5F51C027-69B2-0436-FCE9-9F638EA70ACA}" type="slidenum">
              <a:t>6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pr" val="SMDATA_12_PYObWBMAAAAlAAAAZAAAAC0AAAAAkAAAAEgAAACQAAAAS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Mo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IBwAAOAQAACgjAABQGQAAAAAAAA=="/>
              </a:ext>
            </a:extLst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Ki5yf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uBoAAPglAAAINAAAAAAAAA==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CRs8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mFwAAbjUAAC4qAAA+OAAAAAAAAA=="/>
              </a:ext>
            </a:extLst>
          </p:cNvSpPr>
          <p:nvPr>
            <p:ph type="sldNum" sz="quarter" idx="5"/>
          </p:nvPr>
        </p:nvSpPr>
        <p:spPr>
          <a:xfrm>
            <a:off x="3884930" y="8685530"/>
            <a:ext cx="29718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lang="ru-ru"/>
            </a:pPr>
            <a:fld id="{5F51A03E-70B2-0456-FCE9-8603EEA70AD3}" type="slidenum">
              <a:t>8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pr" val="SMDATA_12_PYObWBMAAAAlAAAAZAAAAC0AAAAAkAAAAEgAAACQAAAAS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I3Rgto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IBwAAOAQAACgjAABQGQAAAAAAAA=="/>
              </a:ext>
            </a:extLst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G3Z9f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uBoAAPglAAAINAAAAAAAAA==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Gs24pY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mFwAAbjUAAC4qAAA+OAAAAAAAAA=="/>
              </a:ext>
            </a:extLst>
          </p:cNvSpPr>
          <p:nvPr>
            <p:ph type="sldNum" sz="quarter" idx="5"/>
          </p:nvPr>
        </p:nvSpPr>
        <p:spPr>
          <a:xfrm>
            <a:off x="3884930" y="8685530"/>
            <a:ext cx="29718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lang="ru-ru"/>
            </a:pPr>
            <a:fld id="{5F519512-5CB2-0463-FCE9-AA36DBA70AFF}" type="slidenum">
              <a:t>9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pr" val="SMDATA_12_PYObWBMAAAAlAAAAZAAAAC0AAAAAkAAAAEgAAACQAAAAS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GMbxt0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IBwAAOAQAACgjAABQGQAAAAAAAA=="/>
              </a:ext>
            </a:extLst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uBoAAPglAAAINAAAAAAAAA==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mFwAAbjUAAC4qAAA+OAAAAAAAAA=="/>
              </a:ext>
            </a:extLst>
          </p:cNvSpPr>
          <p:nvPr>
            <p:ph type="sldNum" sz="quarter" idx="5"/>
          </p:nvPr>
        </p:nvSpPr>
        <p:spPr>
          <a:xfrm>
            <a:off x="3884930" y="8685530"/>
            <a:ext cx="29718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lang="ru-ru"/>
            </a:pPr>
            <a:fld id="{5F51950D-43B2-0463-FCE9-B536DBA70AE0}" type="slidenum">
              <a:t>10</a:t>
            </a:fld>
          </a:p>
        </p:txBody>
      </p:sp>
    </p:spTree>
  </p:cSld>
  <p:clrMapOvr>
    <a:masterClrMapping/>
  </p:clrMapOvr>
</p:note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слай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CAAMAAMAAAAEAAAAAAAAAAAAAAAAAAAAAAAAAAeAAAAaAAAAAAAAAAAAAAAAAAAAAAAAAAAAAAAECcAABAnAAAAAAAAAAAAAAAAAAAAAAAAAAAAAAAAAAAAAAAAAAAAABQAAAAAAAAAwMD/AAAAAABkAAAAMgAAAAAAAABkAAAAAAAAAH9/fwAKAAAAHwAAAFQAAAD///8AAAAAAQAAAAAAAAAAAAAAAAAAAAAAAAAAAAAAAAAAAAAAAAAAAAAAAn9/fwAAAAADzMzMAMDA/wB/f38AAAAAAAAAAAAAAAAAAAAAAAAAAAAhAAAAGAAAABQAAABqBAAAPg0AABY0AAChFQAAAAAAAA=="/>
              </a:ext>
            </a:extLst>
          </p:cNvSpPr>
          <p:nvPr>
            <p:ph type="ctrTitle"/>
          </p:nvPr>
        </p:nvSpPr>
        <p:spPr>
          <a:xfrm>
            <a:off x="717550" y="2152650"/>
            <a:ext cx="7749540" cy="136334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ПодзаголовокСлайда1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CAAM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jCAAA1hcAAKwvAADfIgAAAAAAAA=="/>
              </a:ext>
            </a:extLst>
          </p:cNvSpPr>
          <p:nvPr>
            <p:ph type="subTitle" idx="1"/>
          </p:nvPr>
        </p:nvSpPr>
        <p:spPr>
          <a:xfrm>
            <a:off x="1363345" y="3874770"/>
            <a:ext cx="6386195" cy="17938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ctr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ru-ru" sz="2200" b="0" i="0" u="none" strike="noStrike" kern="1" spc="19" baseline="0">
                <a:solidFill>
                  <a:schemeClr val="tx2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ctr" defTabSz="914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tabLst/>
              <a:defRPr lang="ru-ru" sz="2400" b="0" i="0" u="none" strike="noStrike" kern="1" spc="0" baseline="0">
                <a:solidFill>
                  <a:schemeClr val="tx2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ctr" defTabSz="914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tabLst/>
              <a:defRPr lang="ru-ru" sz="21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ctr" defTabSz="914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tabLst/>
              <a:defRPr lang="ru-ru" sz="19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ctr" defTabSz="914400">
              <a:lnSpc>
                <a:spcPct val="100000"/>
              </a:lnSpc>
              <a:spcBef>
                <a:spcPts val="335"/>
              </a:spcBef>
              <a:spcAft>
                <a:spcPts val="0"/>
              </a:spcAft>
              <a:buNone/>
              <a:tabLst/>
              <a:defRPr lang="ru-ru" sz="16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4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Es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9EB1-FFB2-0468-FCE9-093DD0A70A5C}" type="slidenum">
              <a:t/>
            </a:fld>
          </a:p>
        </p:txBody>
      </p:sp>
      <p:sp>
        <p:nvSpPr>
          <p:cNvPr id="5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J0C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6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ONFuW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NtcHdAMAAAAEAAAAAAAAAAAAAAAAAAAAAAAAAAeAAAAaAAAAAAAAAAAAAAAAAAAAAAAAAAAAAAAECcAABAnAAAAAAAAAAAAAAAAAAAAAAAAAAAAAAAAAAAAAAAAAAAAABQAAAAAAAAAwMD/AAAAAABkAAAAMgAAAAAAAABkAAAAAAAAAH9/fwAKAAAAHwAAAFQAAAD///8AAAAAAQAAAAAAAAAAAAAAAAAAAAAAAAAAAAAAAAAAAAAAAAAAAAAAAn9/fwAAAAADzMzMAMDA/wB/f38AAAAAAAAAAAAAAAAAAAAAAAAAAAAhAAAAGAAAABQAAACmAgAA4gAAAGk1AABjCAAAAAAAAA=="/>
              </a:ext>
            </a:extLst>
          </p:cNvSpPr>
          <p:nvPr>
            <p:ph type="title"/>
          </p:nvPr>
        </p:nvSpPr>
        <p:spPr>
          <a:xfrm>
            <a:off x="430530" y="143510"/>
            <a:ext cx="8251825" cy="12198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NE1WLw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1AgAAGk1AACFJQAAAAAAAA=="/>
              </a:ext>
            </a:extLst>
          </p:cNvSpPr>
          <p:nvPr>
            <p:ph type="obj" idx="1"/>
          </p:nvPr>
        </p:nvSpPr>
        <p:spPr>
          <a:xfrm>
            <a:off x="430530" y="1435100"/>
            <a:ext cx="8251825" cy="46640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4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KRW11Y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D744-0AB2-0421-FCE9-FC7499A70AA9}" type="slidenum">
              <a:t/>
            </a:fld>
          </a:p>
        </p:txBody>
      </p:sp>
      <p:sp>
        <p:nvSpPr>
          <p:cNvPr id="5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C7a5+4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6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и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n9/fwAAAAADzMzMAMDA/wB/f38AAAAAAAAAAAAAAAAAAAAAAAAAAAAhAAAAGAAAABQAAACmAgAA4gAAAGk1AABjCAAAAAAAAA=="/>
              </a:ext>
            </a:extLst>
          </p:cNvSpPr>
          <p:nvPr>
            <p:ph type="title"/>
          </p:nvPr>
        </p:nvSpPr>
        <p:spPr>
          <a:xfrm>
            <a:off x="430530" y="143510"/>
            <a:ext cx="8251825" cy="12198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1AgAAF4bAACFJQAAAAAAAA=="/>
              </a:ext>
            </a:extLst>
          </p:cNvSpPr>
          <p:nvPr>
            <p:ph type="obj" sz="half" idx="1"/>
          </p:nvPr>
        </p:nvSpPr>
        <p:spPr>
          <a:xfrm>
            <a:off x="430530" y="1435100"/>
            <a:ext cx="4018280" cy="46640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4" name="Объект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iHQAA1AgAAGk1AACFJQAAAAAAAA=="/>
              </a:ext>
            </a:extLst>
          </p:cNvSpPr>
          <p:nvPr>
            <p:ph type="obj" sz="half" idx="2"/>
          </p:nvPr>
        </p:nvSpPr>
        <p:spPr>
          <a:xfrm>
            <a:off x="4735830" y="1435100"/>
            <a:ext cx="3946525" cy="46640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5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F0B9-F7B2-0406-FCE9-0153BEA70A54}" type="slidenum">
              <a:t/>
            </a:fld>
          </a:p>
        </p:txBody>
      </p:sp>
      <p:sp>
        <p:nvSpPr>
          <p:cNvPr id="6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7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n9/fwAAAAADzMzMAMDA/wB/f38AAAAAAAAAAAAAAAAAAAAAAAAAAAAhAAAAGAAAABQAAACmAgAA4gAAAGk1AABjCAAAAAAAAA=="/>
              </a:ext>
            </a:extLst>
          </p:cNvSpPr>
          <p:nvPr>
            <p:ph type="title"/>
          </p:nvPr>
        </p:nvSpPr>
        <p:spPr>
          <a:xfrm>
            <a:off x="430530" y="143510"/>
            <a:ext cx="8251825" cy="12198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F43F-71B2-0402-FCE9-8757BAA70AD2}" type="slidenum">
              <a:t/>
            </a:fld>
          </a:p>
        </p:txBody>
      </p:sp>
      <p:sp>
        <p:nvSpPr>
          <p:cNvPr id="4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5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F1B1-FFB2-0407-FCE9-0952BFA70A5C}" type="slidenum">
              <a:t/>
            </a:fld>
          </a:p>
        </p:txBody>
      </p:sp>
      <p:sp>
        <p:nvSpPr>
          <p:cNvPr id="3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4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Только 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1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4gAAAGk1AACFJQAAAAAAAA=="/>
              </a:ext>
            </a:extLst>
          </p:cNvSpPr>
          <p:nvPr>
            <p:ph type="obj"/>
          </p:nvPr>
        </p:nvSpPr>
        <p:spPr>
          <a:xfrm>
            <a:off x="430530" y="143510"/>
            <a:ext cx="8251825" cy="59556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9C1C-52B2-046A-FCE9-A43FD2A70AF1}" type="slidenum">
              <a:t/>
            </a:fld>
          </a:p>
        </p:txBody>
      </p:sp>
      <p:sp>
        <p:nvSpPr>
          <p:cNvPr id="4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5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две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n9/fwAAAAADzMzMAMDA/wB/f38AAAAAAAAAAAAAAAAAAAAAAAAAAAAhAAAAGAAAABQAAACmAgAA4gAAAGk1AABjCAAAAAAAAA=="/>
              </a:ext>
            </a:extLst>
          </p:cNvSpPr>
          <p:nvPr>
            <p:ph type="title"/>
          </p:nvPr>
        </p:nvSpPr>
        <p:spPr>
          <a:xfrm>
            <a:off x="430530" y="143510"/>
            <a:ext cx="8251825" cy="12198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1AgAAGk1AACDFgAAAAAAAA=="/>
              </a:ext>
            </a:extLst>
          </p:cNvSpPr>
          <p:nvPr>
            <p:ph type="obj" sz="half" idx="1"/>
          </p:nvPr>
        </p:nvSpPr>
        <p:spPr>
          <a:xfrm>
            <a:off x="430530" y="1435100"/>
            <a:ext cx="8251825" cy="22244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4" name="Объект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RxgAAGk1AACFJQAAAAAAAA=="/>
              </a:ext>
            </a:extLst>
          </p:cNvSpPr>
          <p:nvPr>
            <p:ph type="obj" sz="half" idx="2"/>
          </p:nvPr>
        </p:nvSpPr>
        <p:spPr>
          <a:xfrm>
            <a:off x="430530" y="3946525"/>
            <a:ext cx="8251825" cy="21526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5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C70A-44B2-0431-FCE9-B26489A70AE7}" type="slidenum">
              <a:t/>
            </a:fld>
          </a:p>
        </p:txBody>
      </p:sp>
      <p:sp>
        <p:nvSpPr>
          <p:cNvPr id="6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7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ласти соде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n9/fwAAAAADzMzMAMDA/wB/f38AAAAAAAAAAAAAAAAAAAAAAAAAAAAhAAAAGAAAABQAAACmAgAA4gAAAGk1AABjCAAAAAAAAA=="/>
              </a:ext>
            </a:extLst>
          </p:cNvSpPr>
          <p:nvPr>
            <p:ph type="title"/>
          </p:nvPr>
        </p:nvSpPr>
        <p:spPr>
          <a:xfrm>
            <a:off x="430530" y="143510"/>
            <a:ext cx="8251825" cy="12198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1AgAAF4bAACDFgAAAAAAAA=="/>
              </a:ext>
            </a:extLst>
          </p:cNvSpPr>
          <p:nvPr>
            <p:ph type="obj" sz="quarter" idx="1"/>
          </p:nvPr>
        </p:nvSpPr>
        <p:spPr>
          <a:xfrm>
            <a:off x="430530" y="1435100"/>
            <a:ext cx="4018280" cy="22244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4" name="Объект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iHQAA1AgAAGk1AACDFgAAAAAAAA=="/>
              </a:ext>
            </a:extLst>
          </p:cNvSpPr>
          <p:nvPr>
            <p:ph type="obj" sz="quarter" idx="2"/>
          </p:nvPr>
        </p:nvSpPr>
        <p:spPr>
          <a:xfrm>
            <a:off x="4735830" y="1435100"/>
            <a:ext cx="3946525" cy="22244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5" name="Объект4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RxgAAF4bAACFJQAAAAAAAA=="/>
              </a:ext>
            </a:extLst>
          </p:cNvSpPr>
          <p:nvPr>
            <p:ph type="obj" sz="quarter" idx="3"/>
          </p:nvPr>
        </p:nvSpPr>
        <p:spPr>
          <a:xfrm>
            <a:off x="430530" y="3946525"/>
            <a:ext cx="4018280" cy="21526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6" name="Объект3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iHQAARxgAAGk1AACFJQAAAAAAAA=="/>
              </a:ext>
            </a:extLst>
          </p:cNvSpPr>
          <p:nvPr>
            <p:ph type="obj" sz="quarter" idx="4"/>
          </p:nvPr>
        </p:nvSpPr>
        <p:spPr>
          <a:xfrm>
            <a:off x="4735830" y="3946525"/>
            <a:ext cx="3946525" cy="21526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7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D8DE-90B2-042E-FCE9-667B96A70A33}" type="slidenum">
              <a:t/>
            </a:fld>
          </a:p>
        </p:txBody>
      </p:sp>
      <p:sp>
        <p:nvSpPr>
          <p:cNvPr id="8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9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 и две колонки, правая колонка разделе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n9/fwAAAAADzMzMAMDA/wB/f38AAAAAAAAAAAAAAAAAAAAAAAAAAAAhAAAAGAAAABQAAACmAgAA4gAAAGk1AABjCAAAAAAAAA=="/>
              </a:ext>
            </a:extLst>
          </p:cNvSpPr>
          <p:nvPr>
            <p:ph type="title"/>
          </p:nvPr>
        </p:nvSpPr>
        <p:spPr>
          <a:xfrm>
            <a:off x="430530" y="143510"/>
            <a:ext cx="8251825" cy="12198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1AgAAF4bAACFJQAAAAAAAA=="/>
              </a:ext>
            </a:extLst>
          </p:cNvSpPr>
          <p:nvPr>
            <p:ph type="obj" sz="half" idx="1"/>
          </p:nvPr>
        </p:nvSpPr>
        <p:spPr>
          <a:xfrm>
            <a:off x="430530" y="1435100"/>
            <a:ext cx="4018280" cy="46640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4" name="Объект3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iHQAA1AgAAGk1AACDFgAAAAAAAA=="/>
              </a:ext>
            </a:extLst>
          </p:cNvSpPr>
          <p:nvPr>
            <p:ph type="obj" sz="quarter" idx="2"/>
          </p:nvPr>
        </p:nvSpPr>
        <p:spPr>
          <a:xfrm>
            <a:off x="4735830" y="1435100"/>
            <a:ext cx="3946525" cy="22244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5" name="Объект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iHQAARxgAAGk1AACFJQAAAAAAAA=="/>
              </a:ext>
            </a:extLst>
          </p:cNvSpPr>
          <p:nvPr>
            <p:ph type="obj" sz="quarter" idx="3"/>
          </p:nvPr>
        </p:nvSpPr>
        <p:spPr>
          <a:xfrm>
            <a:off x="4735830" y="3946525"/>
            <a:ext cx="3946525" cy="21526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6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83BB-F5B2-0475-FCE9-0320CDA70A56}" type="slidenum">
              <a:t/>
            </a:fld>
          </a:p>
        </p:txBody>
      </p:sp>
      <p:sp>
        <p:nvSpPr>
          <p:cNvPr id="7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8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 и две колонки, левая колонка разделе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n9/fwAAAAADzMzMAMDA/wB/f38AAAAAAAAAAAAAAAAAAAAAAAAAAAAhAAAAGAAAABQAAACmAgAA4gAAAGk1AABjCAAAAAAAAA=="/>
              </a:ext>
            </a:extLst>
          </p:cNvSpPr>
          <p:nvPr>
            <p:ph type="title"/>
          </p:nvPr>
        </p:nvSpPr>
        <p:spPr>
          <a:xfrm>
            <a:off x="430530" y="143510"/>
            <a:ext cx="8251825" cy="12198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1AgAAF4bAACDFgAAAAAAAA=="/>
              </a:ext>
            </a:extLst>
          </p:cNvSpPr>
          <p:nvPr>
            <p:ph type="obj" sz="quarter" idx="1"/>
          </p:nvPr>
        </p:nvSpPr>
        <p:spPr>
          <a:xfrm>
            <a:off x="430530" y="1435100"/>
            <a:ext cx="4018280" cy="22244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4" name="Объект3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RxgAAF4bAACFJQAAAAAAAA=="/>
              </a:ext>
            </a:extLst>
          </p:cNvSpPr>
          <p:nvPr>
            <p:ph type="obj" sz="quarter" idx="2"/>
          </p:nvPr>
        </p:nvSpPr>
        <p:spPr>
          <a:xfrm>
            <a:off x="430530" y="3946525"/>
            <a:ext cx="4018280" cy="21526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5" name="Объект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iHQAA1AgAAGk1AACFJQAAAAAAAA=="/>
              </a:ext>
            </a:extLst>
          </p:cNvSpPr>
          <p:nvPr>
            <p:ph type="obj" sz="half" idx="3"/>
          </p:nvPr>
        </p:nvSpPr>
        <p:spPr>
          <a:xfrm>
            <a:off x="4735830" y="1435100"/>
            <a:ext cx="3946525" cy="46640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6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CDE7-A9B2-043B-FCE9-5F6E83A70A0A}" type="slidenum">
              <a:t/>
            </a:fld>
          </a:p>
        </p:txBody>
      </p:sp>
      <p:sp>
        <p:nvSpPr>
          <p:cNvPr id="7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8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Заголовок и две строки, нижняя строка разделе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n9/fwAAAAADzMzMAMDA/wB/f38AAAAAAAAAAAAAAAAAAAAAAAAAAAAhAAAAGAAAABQAAACmAgAA4gAAAGk1AABjCAAAAAAAAA=="/>
              </a:ext>
            </a:extLst>
          </p:cNvSpPr>
          <p:nvPr>
            <p:ph type="title"/>
          </p:nvPr>
        </p:nvSpPr>
        <p:spPr>
          <a:xfrm>
            <a:off x="430530" y="143510"/>
            <a:ext cx="8251825" cy="12198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1AgAAGk1AACDFgAAAAAAAA=="/>
              </a:ext>
            </a:extLst>
          </p:cNvSpPr>
          <p:nvPr>
            <p:ph type="obj" sz="half" idx="1"/>
          </p:nvPr>
        </p:nvSpPr>
        <p:spPr>
          <a:xfrm>
            <a:off x="430530" y="1435100"/>
            <a:ext cx="8251825" cy="22244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4" name="Объект3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RxgAAF4bAACFJQAAAAAAAA=="/>
              </a:ext>
            </a:extLst>
          </p:cNvSpPr>
          <p:nvPr>
            <p:ph type="obj" sz="quarter" idx="2"/>
          </p:nvPr>
        </p:nvSpPr>
        <p:spPr>
          <a:xfrm>
            <a:off x="430530" y="3946525"/>
            <a:ext cx="4018280" cy="21526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5" name="Объект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iHQAARxgAAGk1AACFJQAAAAAAAA=="/>
              </a:ext>
            </a:extLst>
          </p:cNvSpPr>
          <p:nvPr>
            <p:ph type="obj" sz="quarter" idx="3"/>
          </p:nvPr>
        </p:nvSpPr>
        <p:spPr>
          <a:xfrm>
            <a:off x="4735830" y="3946525"/>
            <a:ext cx="3946525" cy="21526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6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B06C-22B2-0446-FCE9-D413FEA70A81}" type="slidenum">
              <a:t/>
            </a:fld>
          </a:p>
        </p:txBody>
      </p:sp>
      <p:sp>
        <p:nvSpPr>
          <p:cNvPr id="7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8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е строки, верхняя строка разделе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n9/fwAAAAADzMzMAMDA/wB/f38AAAAAAAAAAAAAAAAAAAAAAAAAAAAhAAAAGAAAABQAAACmAgAA4gAAAGk1AABjCAAAAAAAAA=="/>
              </a:ext>
            </a:extLst>
          </p:cNvSpPr>
          <p:nvPr>
            <p:ph type="title"/>
          </p:nvPr>
        </p:nvSpPr>
        <p:spPr>
          <a:xfrm>
            <a:off x="430530" y="143510"/>
            <a:ext cx="8251825" cy="12198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1AgAAF4bAACDFgAAAAAAAA=="/>
              </a:ext>
            </a:extLst>
          </p:cNvSpPr>
          <p:nvPr>
            <p:ph type="obj" sz="quarter" idx="1"/>
          </p:nvPr>
        </p:nvSpPr>
        <p:spPr>
          <a:xfrm>
            <a:off x="430530" y="1435100"/>
            <a:ext cx="4018280" cy="22244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4" name="Объект3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iHQAA1AgAAGk1AACDFgAAAAAAAA=="/>
              </a:ext>
            </a:extLst>
          </p:cNvSpPr>
          <p:nvPr>
            <p:ph type="obj" sz="quarter" idx="2"/>
          </p:nvPr>
        </p:nvSpPr>
        <p:spPr>
          <a:xfrm>
            <a:off x="4735830" y="1435100"/>
            <a:ext cx="3946525" cy="22244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5" name="Объект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mAgAARxgAAGk1AACFJQAAAAAAAA=="/>
              </a:ext>
            </a:extLst>
          </p:cNvSpPr>
          <p:nvPr>
            <p:ph type="obj" sz="half" idx="3"/>
          </p:nvPr>
        </p:nvSpPr>
        <p:spPr>
          <a:xfrm>
            <a:off x="430530" y="3946525"/>
            <a:ext cx="8251825" cy="21526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6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/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EEE6-A8B2-0418-FCE9-5E4DA0A70A0B}" type="slidenum">
              <a:t/>
            </a:fld>
          </a:p>
        </p:txBody>
      </p:sp>
      <p:sp>
        <p:nvSpPr>
          <p:cNvPr id="7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8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8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Eav74w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6AgAAHA1AACwJQAAAAAAAA=="/>
              </a:ext>
            </a:extLst>
          </p:cNvSpPr>
          <p:nvPr>
            <p:ph type="body" idx="1"/>
          </p:nvPr>
        </p:nvSpPr>
        <p:spPr>
          <a:xfrm>
            <a:off x="457200" y="1447800"/>
            <a:ext cx="8229600" cy="46786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273050" marR="0" indent="-273050" algn="l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 pitchFamily="1" charset="2"/>
              <a:buChar char=""/>
              <a:tabLst/>
              <a:defRPr lang="ru-ru" sz="26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640080" marR="0" indent="-273050" algn="l" defTabSz="914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D6903D"/>
              </a:buClr>
              <a:buSzTx/>
              <a:buFont typeface="Wingdings 2" pitchFamily="1" charset="2"/>
              <a:buChar char=""/>
              <a:tabLst/>
              <a:defRPr lang="ru-ru" sz="2400" b="0" i="0" u="none" strike="noStrike" kern="1" spc="0" baseline="0">
                <a:solidFill>
                  <a:schemeClr val="tx2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2pPr>
            <a:lvl3pPr marL="1005205" marR="0" indent="-228600" algn="l" defTabSz="914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B37732"/>
              </a:buClr>
              <a:buSzTx/>
              <a:buFont typeface="Wingdings 2" pitchFamily="1" charset="2"/>
              <a:buChar char=""/>
              <a:tabLst/>
              <a:defRPr lang="ru-ru" sz="21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3pPr>
            <a:lvl4pPr marL="1279525" marR="0" indent="-228600" algn="l" defTabSz="914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D6903D"/>
              </a:buClr>
              <a:buSzTx/>
              <a:buFont typeface="Wingdings 2" pitchFamily="1" charset="2"/>
              <a:buChar char=""/>
              <a:tabLst/>
              <a:defRPr lang="ru-ru" sz="19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4pPr>
            <a:lvl5pPr marL="1554480" marR="0" indent="-228600" algn="l" defTabSz="914400">
              <a:lnSpc>
                <a:spcPct val="100000"/>
              </a:lnSpc>
              <a:spcBef>
                <a:spcPts val="335"/>
              </a:spcBef>
              <a:spcAft>
                <a:spcPts val="0"/>
              </a:spcAft>
              <a:buClr>
                <a:srgbClr val="D6903D"/>
              </a:buClr>
              <a:buSzTx/>
              <a:buFont typeface="Wingdings 2" pitchFamily="1" charset="2"/>
              <a:buChar char=""/>
              <a:tabLst/>
              <a:defRPr lang="ru-ru" sz="1600" b="0" i="0" u="none" strike="noStrike" kern="1" spc="0" baseline="0">
                <a:solidFill>
                  <a:schemeClr val="tx1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5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3" name="Дата 23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Cyo8eI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gIwAAKiYAAJAzAACHKAAAAAAAAA=="/>
              </a:ext>
            </a:extLst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5pPr>
          </a:lstStyle>
          <a:p>
            <a:pPr algn="l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4" name="Нижний колонтитул 9"/>
          <p:cNvSpPr>
            <a:spLocks noGrp="1" noChangeArrowheads="1"/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Lalo9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gDQAAKiYAACgjAACHKAAAAAAAAA=="/>
              </a:ext>
            </a:extLst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5pPr>
          </a:lstStyle>
          <a:p>
            <a:pPr algn="r">
              <a:defRPr lang="ru-ru" sz="120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</a:p>
        </p:txBody>
      </p:sp>
      <p:sp>
        <p:nvSpPr>
          <p:cNvPr id="5" name="Номер слайда 21"/>
          <p:cNvSpPr>
            <a:spLocks noGrp="1" noChangeArrowheads="1"/>
            <a:extLst>
              <a:ext uri="smNativeData">
                <pr:smNativeData xmlns:pr="pr" val="SMDATA_12_PYObWBMAAAAlAAAAZAAAAA0AAAAAAAAAAAAAAAAAAAAAAAAAAAAAAAAB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NLlUdc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9MwAAByYAAH03AADXKAAAAAAAAA=="/>
              </a:ext>
            </a:extLst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anchor="ctr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Arial" pitchFamily="2" charset="204"/>
                <a:ea typeface="Arial" pitchFamily="2" charset="204"/>
                <a:cs typeface="Arial" pitchFamily="2" charset="204"/>
              </a:defRPr>
            </a:lvl5pPr>
          </a:lstStyle>
          <a:p>
            <a:pPr algn="ctr">
              <a:defRPr lang="ru-ru" sz="1600" baseline="0">
                <a:solidFill>
                  <a:schemeClr val="tx2"/>
                </a:solidFill>
                <a:latin typeface="Arial" pitchFamily="2" charset="204"/>
                <a:ea typeface="Arial" pitchFamily="2" charset="204"/>
                <a:cs typeface="Arial" pitchFamily="2" charset="204"/>
              </a:defRPr>
            </a:pPr>
            <a:fld id="{5F51F882-CCB2-040E-FCE9-3A5BB6A70A6F}" type="slidenum">
              <a:t/>
            </a:fld>
          </a:p>
        </p:txBody>
      </p:sp>
      <p:sp>
        <p:nvSpPr>
          <p:cNvPr id="6" name="Заголовок 4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QMAAAAEAAAAAAAAAAAAAAAAAAAAAAAAAAeAAAAaAAAAAAAAAAAAAAAAAAAAAAAAAAAAAAAECcAABAnAAAAAAAAAAAAAAAAAAAAAAAAAAAAAAAAAAAAAAAAAAAAABQAAAAAAAAAwMD/AAAAAABkAAAAMgAAAAAAAABkAAAAAAAAAH9/fwAKAAAAHwAAAFQAAAD///8AAAAAAQAAAAAAAAAAAAAAAAAAAAAAAAAAAAAAAAAAAAAAAAAAAAAAAn9/fwAAAAADzMzMAMDA/wB/f38AAAAAAAAAAAAAAAAAAAAAAAAAAAAhAAAAGAAAABQAAADQAgAA8AAAAHA1AABwCAAAAAAAAA=="/>
              </a:ext>
            </a:extLst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200" b="0" i="0" u="none" strike="noStrike" kern="1" spc="-23" baseline="0">
                <a:solidFill>
                  <a:srgbClr val="F9F9F9"/>
                </a:solidFill>
                <a:effectLst/>
                <a:latin typeface="Constantia" pitchFamily="1" charset="204"/>
                <a:ea typeface="Constantia" pitchFamily="1" charset="204"/>
                <a:cs typeface="Constantia" pitchFamily="1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4200" b="0" i="0" u="none" strike="noStrike" kern="1" spc="0" baseline="0">
                <a:solidFill>
                  <a:srgbClr val="F9F9F9"/>
                </a:solidFill>
                <a:effectLst/>
                <a:latin typeface="Constantia" pitchFamily="1" charset="204"/>
                <a:ea typeface="Arial" pitchFamily="2" charset="204"/>
                <a:cs typeface="Arial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4200" b="0" i="0" u="none" strike="noStrike" kern="1" spc="0" baseline="0">
                <a:solidFill>
                  <a:srgbClr val="F9F9F9"/>
                </a:solidFill>
                <a:effectLst/>
                <a:latin typeface="Constantia" pitchFamily="1" charset="204"/>
                <a:ea typeface="Arial" pitchFamily="2" charset="204"/>
                <a:cs typeface="Arial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4200" b="0" i="0" u="none" strike="noStrike" kern="1" spc="0" baseline="0">
                <a:solidFill>
                  <a:srgbClr val="F9F9F9"/>
                </a:solidFill>
                <a:effectLst/>
                <a:latin typeface="Constantia" pitchFamily="1" charset="204"/>
                <a:ea typeface="Arial" pitchFamily="2" charset="204"/>
                <a:cs typeface="Arial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4200" b="0" i="0" u="none" strike="noStrike" kern="1" spc="0" baseline="0">
                <a:solidFill>
                  <a:srgbClr val="F9F9F9"/>
                </a:solidFill>
                <a:effectLst/>
                <a:latin typeface="Constantia" pitchFamily="1" charset="204"/>
                <a:ea typeface="Arial" pitchFamily="2" charset="204"/>
                <a:cs typeface="Arial" pitchFamily="2" charset="204"/>
              </a:defRPr>
            </a:lvl5pPr>
          </a:lstStyle>
          <a:p>
            <a:pPr>
              <a:defRPr lang="en-us"/>
            </a:pPr>
            <a:r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800" b="0" i="0" u="none" strike="noStrike" kern="1" spc="-26" baseline="0">
          <a:solidFill>
            <a:srgbClr val="F9F9F9"/>
          </a:solidFill>
          <a:effectLst/>
          <a:latin typeface="Constantia" pitchFamily="1" charset="204"/>
          <a:ea typeface="Constantia" pitchFamily="1" charset="204"/>
          <a:cs typeface="Constantia" pitchFamily="1" charset="204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4200" b="0" i="0" u="none" strike="noStrike" kern="1" spc="0" baseline="0">
          <a:solidFill>
            <a:srgbClr val="F9F9F9"/>
          </a:solidFill>
          <a:effectLst/>
          <a:latin typeface="Constantia" pitchFamily="1" charset="204"/>
          <a:ea typeface="Arial" pitchFamily="2" charset="204"/>
          <a:cs typeface="Arial" pitchFamily="2" charset="204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4200" b="0" i="0" u="none" strike="noStrike" kern="1" spc="0" baseline="0">
          <a:solidFill>
            <a:srgbClr val="F9F9F9"/>
          </a:solidFill>
          <a:effectLst/>
          <a:latin typeface="Constantia" pitchFamily="1" charset="204"/>
          <a:ea typeface="Arial" pitchFamily="2" charset="204"/>
          <a:cs typeface="Arial" pitchFamily="2" charset="204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4200" b="0" i="0" u="none" strike="noStrike" kern="1" spc="0" baseline="0">
          <a:solidFill>
            <a:srgbClr val="F9F9F9"/>
          </a:solidFill>
          <a:effectLst/>
          <a:latin typeface="Constantia" pitchFamily="1" charset="204"/>
          <a:ea typeface="Arial" pitchFamily="2" charset="204"/>
          <a:cs typeface="Arial" pitchFamily="2" charset="204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4200" b="0" i="0" u="none" strike="noStrike" kern="1" spc="0" baseline="0">
          <a:solidFill>
            <a:srgbClr val="F9F9F9"/>
          </a:solidFill>
          <a:effectLst/>
          <a:latin typeface="Constantia" pitchFamily="1" charset="204"/>
          <a:ea typeface="Arial" pitchFamily="2" charset="204"/>
          <a:cs typeface="Arial" pitchFamily="2" charset="204"/>
        </a:defRPr>
      </a:lvl5pPr>
    </p:titleStyle>
    <p:bodyStyle>
      <a:lvl1pPr marL="273050" marR="0" indent="-273050" algn="l" defTabSz="91440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Tx/>
        <a:buFont typeface="Wingdings 2" pitchFamily="1" charset="2"/>
        <a:buChar char=""/>
        <a:tabLst/>
        <a:defRPr lang="ru-ru" sz="2600" b="0" i="0" u="none" strike="noStrike" kern="1" spc="0" baseline="0">
          <a:solidFill>
            <a:schemeClr val="tx1"/>
          </a:solidFill>
          <a:effectLst/>
          <a:latin typeface="Constantia" pitchFamily="1" charset="204"/>
          <a:ea typeface="Constantia" pitchFamily="1" charset="204"/>
          <a:cs typeface="Constantia" pitchFamily="1" charset="204"/>
        </a:defRPr>
      </a:lvl1pPr>
      <a:lvl2pPr marL="640080" marR="0" indent="-273050" algn="l" defTabSz="914400">
        <a:lnSpc>
          <a:spcPct val="100000"/>
        </a:lnSpc>
        <a:spcBef>
          <a:spcPts val="300"/>
        </a:spcBef>
        <a:spcAft>
          <a:spcPts val="0"/>
        </a:spcAft>
        <a:buClr>
          <a:srgbClr val="D6903D"/>
        </a:buClr>
        <a:buSzTx/>
        <a:buFont typeface="Wingdings 2" pitchFamily="1" charset="2"/>
        <a:buChar char=""/>
        <a:tabLst/>
        <a:defRPr lang="ru-ru" sz="2400" b="0" i="0" u="none" strike="noStrike" kern="1" spc="0" baseline="0">
          <a:solidFill>
            <a:schemeClr val="tx2"/>
          </a:solidFill>
          <a:effectLst/>
          <a:latin typeface="Constantia" pitchFamily="1" charset="204"/>
          <a:ea typeface="Constantia" pitchFamily="1" charset="204"/>
          <a:cs typeface="Constantia" pitchFamily="1" charset="204"/>
        </a:defRPr>
      </a:lvl2pPr>
      <a:lvl3pPr marL="1005205" marR="0" indent="-228600" algn="l" defTabSz="914400">
        <a:lnSpc>
          <a:spcPct val="100000"/>
        </a:lnSpc>
        <a:spcBef>
          <a:spcPts val="300"/>
        </a:spcBef>
        <a:spcAft>
          <a:spcPts val="0"/>
        </a:spcAft>
        <a:buClr>
          <a:srgbClr val="B37732"/>
        </a:buClr>
        <a:buSzTx/>
        <a:buFont typeface="Wingdings 2" pitchFamily="1" charset="2"/>
        <a:buChar char=""/>
        <a:tabLst/>
        <a:defRPr lang="ru-ru" sz="2100" b="0" i="0" u="none" strike="noStrike" kern="1" spc="0" baseline="0">
          <a:solidFill>
            <a:schemeClr val="tx1"/>
          </a:solidFill>
          <a:effectLst/>
          <a:latin typeface="Constantia" pitchFamily="1" charset="204"/>
          <a:ea typeface="Constantia" pitchFamily="1" charset="204"/>
          <a:cs typeface="Constantia" pitchFamily="1" charset="204"/>
        </a:defRPr>
      </a:lvl3pPr>
      <a:lvl4pPr marL="1279525" marR="0" indent="-228600" algn="l" defTabSz="914400">
        <a:lnSpc>
          <a:spcPct val="100000"/>
        </a:lnSpc>
        <a:spcBef>
          <a:spcPts val="300"/>
        </a:spcBef>
        <a:spcAft>
          <a:spcPts val="0"/>
        </a:spcAft>
        <a:buClr>
          <a:srgbClr val="D6903D"/>
        </a:buClr>
        <a:buSzTx/>
        <a:buFont typeface="Wingdings 2" pitchFamily="1" charset="2"/>
        <a:buChar char=""/>
        <a:tabLst/>
        <a:defRPr lang="ru-ru" sz="1900" b="0" i="0" u="none" strike="noStrike" kern="1" spc="0" baseline="0">
          <a:solidFill>
            <a:schemeClr val="tx1"/>
          </a:solidFill>
          <a:effectLst/>
          <a:latin typeface="Constantia" pitchFamily="1" charset="204"/>
          <a:ea typeface="Constantia" pitchFamily="1" charset="204"/>
          <a:cs typeface="Constantia" pitchFamily="1" charset="204"/>
        </a:defRPr>
      </a:lvl4pPr>
      <a:lvl5pPr marL="1554480" marR="0" indent="-228600" algn="l" defTabSz="914400">
        <a:lnSpc>
          <a:spcPct val="100000"/>
        </a:lnSpc>
        <a:spcBef>
          <a:spcPts val="335"/>
        </a:spcBef>
        <a:spcAft>
          <a:spcPts val="0"/>
        </a:spcAft>
        <a:buClr>
          <a:srgbClr val="D6903D"/>
        </a:buClr>
        <a:buSzTx/>
        <a:buFont typeface="Wingdings 2" pitchFamily="1" charset="2"/>
        <a:buChar char=""/>
        <a:tabLst/>
        <a:defRPr lang="ru-ru" sz="1600" b="0" i="0" u="none" strike="noStrike" kern="1" spc="0" baseline="0">
          <a:solidFill>
            <a:schemeClr val="tx1"/>
          </a:solidFill>
          <a:effectLst/>
          <a:latin typeface="Constantia" pitchFamily="1" charset="204"/>
          <a:ea typeface="Constantia" pitchFamily="1" charset="204"/>
          <a:cs typeface="Constantia" pitchFamily="1" charset="204"/>
        </a:defRPr>
      </a:lvl5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onstantia" pitchFamily="1" charset="204"/>
          <a:ea typeface="Constantia" pitchFamily="1" charset="204"/>
          <a:cs typeface="Constantia" pitchFamily="1" charset="204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onstantia" pitchFamily="1" charset="204"/>
          <a:ea typeface="Constantia" pitchFamily="1" charset="204"/>
          <a:cs typeface="Constantia" pitchFamily="1" charset="204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onstantia" pitchFamily="1" charset="204"/>
          <a:ea typeface="Constantia" pitchFamily="1" charset="204"/>
          <a:cs typeface="Constantia" pitchFamily="1" charset="204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onstantia" pitchFamily="1" charset="204"/>
          <a:ea typeface="Constantia" pitchFamily="1" charset="204"/>
          <a:cs typeface="Constantia" pitchFamily="1" charset="204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onstantia" pitchFamily="1" charset="204"/>
          <a:ea typeface="Constantia" pitchFamily="1" charset="204"/>
          <a:cs typeface="Constantia" pitchFamily="1" charset="204"/>
        </a:defRPr>
      </a:lvl5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image" Target="../media/image11.jpeg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GS29ncMAAAAEAAAAAAAAAAAAAAAAAAAAAAAAAAeAAAAaAAAAAAAAAAAAAAAAAAAAAAAAAAAAAAAECcAABAnAAAAAAAAAAAAAAAAAAAAAAAAAAAAAAAAAAAAAAAAAAAAABQAAAAAAAAAwMD/AAAAAABkAAAAMgAAAAAAAABkAAAAAAAAAH9/fwAKAAAAHwAAAFQAAAD///8AAAAAAQAAAAAAAAAAAAAAAAAAAAAAAAAAAAAAAAAAAAAAAAAAAAAAAH9/fwBETSYDzMzMAMDA/wB/f38AAAAAAAAAAAAAAAAAAAAAAAAAAAAhAAAAGAAAABQAAACsHwAA4RIAACY3AADTIgAAAAAAAA=="/>
              </a:ext>
            </a:extLst>
          </p:cNvSpPr>
          <p:nvPr/>
        </p:nvSpPr>
        <p:spPr>
          <a:xfrm>
            <a:off x="5148580" y="3068955"/>
            <a:ext cx="3816350" cy="259207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/>
          <a:lstStyle/>
          <a:p>
            <a:pPr marL="273050" indent="-273050">
              <a:spcBef>
                <a:spcPts val="575"/>
              </a:spcBef>
              <a:defRPr lang="ru-ru"/>
            </a:pPr>
            <a:endParaRPr lang="ru-ru" sz="2400" i="1">
              <a:solidFill>
                <a:srgbClr val="F8CA92"/>
              </a:solidFill>
              <a:latin typeface="Times New Roman" pitchFamily="1" charset="204"/>
              <a:ea typeface="Arial" pitchFamily="2" charset="204"/>
              <a:cs typeface="Times New Roman" pitchFamily="1" charset="204"/>
            </a:endParaRPr>
          </a:p>
        </p:txBody>
      </p:sp>
      <p:sp>
        <p:nvSpPr>
          <p:cNvPr id="3" name="Rectangle 2"/>
          <p:cNvSpPr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ltZIFAAAAAQAAAAAAAAAAAAAAAAAAAAAAAAAAAAAAAAAAAAAAAAAA////An9/fwBETSYDzMzMAMDA/wB/f38AAAAAAAAAAAAAAAAAAAAAAAAAAAAhAAAAGAAAABQAAAAXBQAACQYAAPoyAAAYFQAAAAAAAA=="/>
              </a:ext>
            </a:extLst>
          </p:cNvSpPr>
          <p:nvPr/>
        </p:nvSpPr>
        <p:spPr>
          <a:xfrm>
            <a:off x="827405" y="981075"/>
            <a:ext cx="7459345" cy="24479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/>
          <a:lstStyle/>
          <a:p>
            <a:pPr algn="ctr">
              <a:defRPr lang="ru-ru">
                <a:solidFill>
                  <a:schemeClr val="bg1"/>
                </a:solidFill>
              </a:defRPr>
            </a:pPr>
            <a:r>
              <a:rPr lang="ru-ru" sz="6000" i="1">
                <a:latin typeface="Times New Roman" pitchFamily="1" charset="204"/>
                <a:ea typeface="Arial" pitchFamily="2" charset="204"/>
                <a:cs typeface="Times New Roman" pitchFamily="1" charset="204"/>
              </a:rPr>
              <a:t>«Взаимодействие общества и природы»</a:t>
            </a:r>
            <a:endParaRPr lang="ru-ru" sz="6000" i="1">
              <a:latin typeface="Times New Roman" pitchFamily="1" charset="204"/>
              <a:ea typeface="Arial" pitchFamily="2" charset="204"/>
              <a:cs typeface="Times New Roman" pitchFamily="1" charset="204"/>
            </a:endParaRPr>
          </a:p>
          <a:p>
            <a:pPr algn="ctr">
              <a:defRPr lang="ru-ru"/>
            </a:pPr>
            <a:endParaRPr lang="ru-ru" sz="6000" i="1">
              <a:solidFill>
                <a:srgbClr val="FFFF00"/>
              </a:solidFill>
              <a:latin typeface="Times New Roman" pitchFamily="1" charset="204"/>
              <a:ea typeface="Arial" pitchFamily="2" charset="204"/>
              <a:cs typeface="Times New Roman" pitchFamily="1" charset="204"/>
            </a:endParaRPr>
          </a:p>
          <a:p>
            <a:pPr algn="ctr">
              <a:defRPr lang="ru-ru">
                <a:solidFill>
                  <a:srgbClr val="000000"/>
                </a:solidFill>
              </a:defRPr>
            </a:pPr>
            <a:r>
              <a:rPr lang="ru-ru" sz="2400" i="1">
                <a:latin typeface="Times New Roman" pitchFamily="1" charset="204"/>
                <a:ea typeface="Arial" pitchFamily="2" charset="204"/>
                <a:cs typeface="Times New Roman" pitchFamily="1" charset="204"/>
              </a:rPr>
              <a:t>Урок №1</a:t>
            </a:r>
            <a:endParaRPr lang="ru-ru" sz="2400" i="1">
              <a:latin typeface="Times New Roman" pitchFamily="1" charset="204"/>
              <a:ea typeface="Arial" pitchFamily="2" charset="204"/>
              <a:cs typeface="Times New Roman" pitchFamily="1" charset="204"/>
            </a:endParaRPr>
          </a:p>
          <a:p>
            <a:pPr algn="ctr">
              <a:defRPr lang="ru-ru"/>
            </a:pPr>
            <a:endParaRPr lang="ru-ru" sz="2400" i="1">
              <a:solidFill>
                <a:srgbClr val="FFFF00"/>
              </a:solidFill>
              <a:latin typeface="Times New Roman" pitchFamily="1" charset="204"/>
              <a:ea typeface="Arial" pitchFamily="2" charset="204"/>
              <a:cs typeface="Times New Roman" pitchFamily="1" charset="204"/>
            </a:endParaRPr>
          </a:p>
          <a:p>
            <a:pPr algn="ctr">
              <a:defRPr lang="ru-ru"/>
            </a:pPr>
            <a:endParaRPr lang="ru-ru" sz="2400" i="1">
              <a:solidFill>
                <a:srgbClr val="FFFF00"/>
              </a:solidFill>
              <a:latin typeface="Times New Roman" pitchFamily="1" charset="204"/>
              <a:ea typeface="Arial" pitchFamily="2" charset="204"/>
              <a:cs typeface="Times New Roman" pitchFamily="1" charset="204"/>
            </a:endParaRPr>
          </a:p>
          <a:p>
            <a:pPr algn="ctr">
              <a:defRPr lang="ru-ru"/>
            </a:pPr>
            <a:endParaRPr lang="ru-ru" sz="6000" i="1">
              <a:solidFill>
                <a:srgbClr val="FFFF00"/>
              </a:solidFill>
              <a:latin typeface="Times New Roman" pitchFamily="1" charset="204"/>
              <a:ea typeface="Arial" pitchFamily="2" charset="204"/>
              <a:cs typeface="Times New Roman" pitchFamily="1" charset="204"/>
            </a:endParaRPr>
          </a:p>
          <a:p>
            <a:pPr algn="ctr">
              <a:defRPr lang="ru-ru"/>
            </a:pPr>
            <a:endParaRPr lang="ru-ru" sz="2400" i="1">
              <a:solidFill>
                <a:srgbClr val="FFFF00"/>
              </a:solidFill>
              <a:latin typeface="Times New Roman" pitchFamily="1" charset="204"/>
              <a:ea typeface="Arial" pitchFamily="2" charset="204"/>
              <a:cs typeface="Times New Roman" pitchFamily="1" charset="204"/>
            </a:endParaRPr>
          </a:p>
          <a:p>
            <a:pPr algn="ctr">
              <a:defRPr lang="ru-ru"/>
            </a:pPr>
            <a:endParaRPr lang="ru-ru" sz="2400" i="1">
              <a:solidFill>
                <a:srgbClr val="FFFF00"/>
              </a:solidFill>
              <a:latin typeface="Times New Roman" pitchFamily="1" charset="204"/>
              <a:ea typeface="Arial" pitchFamily="2" charset="204"/>
              <a:cs typeface="Times New Roman" pitchFamily="1" charset="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0000 0.00000 C 0.00700 -0.01333 0.01400 -0.02800 0.02100 -0.04667 C 0.04000 -0.10000 0.04500 -0.15200 0.03100 -0.16000 C 0.01700 -0.16933 -0.01000 -0.13200 -0.02900 -0.07867 C -0.03900 -0.05067 -0.04500 -0.02400 -0.04700 -0.00400 C -0.05000 0.01200 -0.05100 0.02800 -0.05100 0.04667 C -0.05100 0.10667 -0.03800 0.15600 -0.02300 0.15600 C -0.00800 0.15600 0.00500 0.10667 0.00500 0.04667 C 0.00500 0.01867 0.00200 -0.00800 -0.00300 -0.02667 C -0.00500 -0.04267 -0.01000 -0.06000 -0.01600 -0.07733 C -0.03600 -0.13200 -0.06300 -0.16933 -0.07700 -0.16000 C -0.09100 -0.15067 -0.08600 -0.10000 -0.06600 -0.04533 C -0.05800 -0.02000 -0.04700 0.00133 -0.03600 0.01600 C -0.02800 0.02933 -0.01900 0.04133 -0.00700 0.05333 C 0.02900 0.09200 0.06500 0.10933 0.07500 0.09333 C 0.08400 0.07733 0.06400 0.03333 0.02800 -0.00400 C 0.01300 -0.02000 -0.00300 -0.03200 -0.01600 -0.04000 C -0.02800 -0.04800 -0.04300 -0.05467 -0.05900 -0.05867 C -0.10300 -0.07200 -0.14100 -0.06800 -0.14400 -0.04667 C -0.14800 -0.02667 -0.11500 0.00000 -0.07100 0.01333 C -0.05100 0.01867 -0.03200 0.02133 -0.01700 0.02000 C -0.00400 0.02000 0.01000 0.01733 0.02500 0.01333 C 0.06900 0.00000 0.10200 -0.02800 0.09800 -0.04800 C 0.09500 -0.06800 0.05700 -0.07333 0.01300 -0.06000 C -0.00800 -0.05333 -0.02700 -0.04400 -0.04000 -0.03333 C -0.05100 -0.02533 -0.06200 -0.01600 -0.07400 -0.00400 C -0.10900 0.03467 -0.13000 0.07733 -0.12000 0.09333 C -0.11100 0.10933 -0.07400 0.09200 -0.03900 0.05467 C -0.02200 0.03600 -0.00800 0.01733 0.00000 0.00000 Z" pathEditMode="relative" rAng="0" ptsTypes="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  <p:extLst>
      <p:ext uri="smNativeData">
        <pr:smNativeData xmlns:pr="pr" val="PYObWAIAAAAFAAAAAAAAAAEAAAAlAAAAAAAAAAAAAAAAAAAAAAAAAAwAAAD/////BAAAAB0AAAAAAAAAAAMAAAAAAAAAAAAA"/>
      </p:ext>
    </p:ext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ltZIFAAAAAQAAAAAAAAAAAAAAAAAAAAAAAAAAAAAAAAAAAAAAAAAA////An9/fwBETSYDzMzMAMDA/wB/f38AAAAAAAAAAAAAAAAAAAAAAAAAAAAhAAAAGAAAABQAAAAAAAAAIgkAAGYhAAAjKAAAAAAAAA=="/>
              </a:ext>
            </a:extLst>
          </p:cNvSpPr>
          <p:nvPr>
            <p:ph type="body" idx="1"/>
          </p:nvPr>
        </p:nvSpPr>
        <p:spPr>
          <a:xfrm>
            <a:off x="0" y="1484630"/>
            <a:ext cx="5429250" cy="503999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algn="just">
              <a:buNone/>
              <a:defRPr lang="ru-ru"/>
            </a:pPr>
            <a:r>
              <a:rPr lang="ru-ru" sz="2200"/>
              <a:t>     </a:t>
            </a:r>
            <a:r>
              <a:rPr lang="ru-ru"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 </a:t>
            </a:r>
            <a:r>
              <a:rPr lang="ru-ru" sz="2200" b="1" i="1">
                <a:solidFill>
                  <a:srgbClr val="000000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По меньшей мере</a:t>
            </a:r>
            <a:r>
              <a:rPr lang="en-us" sz="2200" b="1" i="1">
                <a:solidFill>
                  <a:srgbClr val="000000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,</a:t>
            </a:r>
            <a:r>
              <a:rPr lang="ru-ru" sz="2200" b="1" i="1">
                <a:solidFill>
                  <a:srgbClr val="000000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 94% из примерно полумиллиарда различных видов, которые жили на земле, исчезли или эволюционировали в новые виды. Массовое вымирание в далеком прошлом происходило в результате неизвестных природных причин. Однако с тех пор, как 10 000 лет назад зародилось земледелие, в результате человеческой деятельности скорость исчезновения видов возросла в миллионы раз и предполагается, что такая тенденция сохранится в ближайшие десятилетия.</a:t>
            </a:r>
            <a:r>
              <a:rPr lang="ru-ru" sz="2200" b="1" i="1">
                <a:solidFill>
                  <a:srgbClr val="FFFF00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 </a:t>
            </a:r>
            <a:endParaRPr lang="ru-ru" sz="2200" b="1" i="1">
              <a:solidFill>
                <a:srgbClr val="FFFF00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sp>
        <p:nvSpPr>
          <p:cNvPr id="3" name="Заголовок 1"/>
          <p:cNvSpPr>
            <a:spLocks noGrp="1" noChangeArrowheads="1"/>
            <a:extLst>
              <a:ext uri="smNativeData">
                <pr:smNativeData xmlns:pr="pr" val="SMDATA_12_PYObWBMAAAAlAAAAZAAAAA0AAAAAkAAAAEgAAACQAAAASAAAAAAAAAAC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ltZIFAAAAAQAAAAAAAAAAAAAAAAAAAAAAAAAAAAAAAAAAAAAAAAAA////An9/fwBETSYDzMzMAMDA/wB/f38AAAAAAAAAAAAAAAAAAAAAAAAAAAAhAAAAGAAAABQAAABRAQAADAIAAEA4AACXBgAAAAAAAA=="/>
              </a:ext>
            </a:extLst>
          </p:cNvSpPr>
          <p:nvPr>
            <p:ph type="title"/>
          </p:nvPr>
        </p:nvSpPr>
        <p:spPr>
          <a:xfrm>
            <a:off x="213995" y="332740"/>
            <a:ext cx="8930005" cy="7385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 algn="ctr">
              <a:spcAft>
                <a:spcPts val="0"/>
              </a:spcAft>
              <a:defRPr lang="en-us" b="1">
                <a:solidFill>
                  <a:srgbClr val="0000FF"/>
                </a:solidFill>
              </a:defRPr>
            </a:pPr>
            <a:r>
              <a:rPr lang="ru-ru" sz="3200" i="1"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Истощение и разрушение природной среды</a:t>
            </a:r>
            <a:endParaRPr lang="ru-ru" sz="3200" i="1"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pic>
        <p:nvPicPr>
          <p:cNvPr id="4" name="Picture 2" descr="C:\Documents and Settings\Admin\Рабочий стол\Природа и человек\6452.jpg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BAAAAAAAAAMjGvQAsAQAAAQAAACMAAAAjAAAAIwAAAB4AAAAAAAAAZAAAAGQAAAAAAAAAZAAAAGQAAAAVAAAAYAAAAAAAAAAAAAAAAAAAACgAAAAAAAAAAAAAAAEAAABdNwAAAAAAAAAAAAAAAAAA////AAEAAABkAAAAAAAAABQAAAAAAAAAAAAAACYAAAAAAAAAGwAAAAAAAAAmAAAAZAAAABYAAABMAAAAAQAAAAAAAAAAAAAAAAAAAAEAAAAAAAAANwAAANj///9FAAAAZAAAAGQAAAAAAAAAy8vLADcAAADY////RQAAAGQAAABkAAAAAAAAAAcAAAA4AAAAAAAAAAAAAAAAAAAA////AAAAAAAAAAAAAAAAAAAAAAAAAAAAAAAAAAAAAABkAAAAZAAAAAAAAAAXAAAAFAAAAAAAAAAAAAAA/38AAP9/AAAAAAAACQAAAAQAAAAAAAAADAAAABAAAAAAAAAAAAAAAAAAAAAAAAAAHgAAAGgAAAAAAAAAAAAAAAAAAAAAAAAAAAAAABAnAAAQJwAAAAAAAAAAAAAAAAAAAAAAAAAAAAAAAAAAAAAAAAAAAACgAAAAAAAAAMDA/wAAAAAAZAAAADIAAAAAAAAAZAAAAAAAAAB/f38ACgAAAB8AAABUAAAA////AAAAAAEAAAAAAAAAAAAAAAAAAAAAAAAAAAAAAAAAAAAAAAAAAMjGvQD///8AAAAAAMvLywDAwP8Af39/AAAAAAAAAAAAAAAAAP///wAAAAAAIQAAABgAAAAUAAAAmSMAAH0ZAACYNgAA2iY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786755" y="4143375"/>
            <a:ext cx="3088005" cy="2172335"/>
          </a:xfrm>
          <a:prstGeom prst="rect">
            <a:avLst/>
          </a:prstGeom>
          <a:noFill/>
          <a:ln w="190500" cap="flat" cmpd="sng" algn="ctr">
            <a:solidFill>
              <a:srgbClr val="C8C6B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01600" dist="50645" dir="7206078" algn="tl">
              <a:srgbClr val="000000">
                <a:alpha val="45000"/>
              </a:srgbClr>
            </a:outerShdw>
          </a:effectLst>
        </p:spPr>
      </p:pic>
      <p:pic>
        <p:nvPicPr>
          <p:cNvPr id="5" name="Picture 3" descr="C:\Documents and Settings\Admin\Рабочий стол\Природа и человек\839664_20060322114827.jpeg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BAAAAAAAAAMjGvQAsAQAAAQAAACMAAAAjAAAAIwAAAB4AAAAAAAAAZAAAAGQAAAAAAAAAZAAAAGQAAAAVAAAAYAAAAAAAAAAAAAAAAAAAACgAAAAAAAAAAAAAAAEAAABdNwAAAAAAAAAAAAAAAAAA////AAEAAABkAAAAAAAAABQAAAAAAAAAAAAAACYAAAAAAAAAGwAAAAAAAAAmAAAAZAAAABYAAABMAAAAAQAAAAAAAAAAAAAAAAAAAAEAAAAAAAAANwAAANj///9FAAAAZAAAAGQAAAAAAAAAy8vLADcAAADY////RQAAAGQAAABkAAAAAAAAAAcAAAA4AAAAAAAAAAAAAAAAAAAA////AAAAAAAAAAAAAAAAAAAAAAAAAAAAAAAAAAAAAABkAAAAZAAAAAAAAAAXAAAAFAAAAAAAAAAAAAAA/38AAP9/AAAAAAAACQAAAAQAAAAGwbIADAAAABAAAAAAAAAAAAAAAAAAAAAAAAAAHgAAAGgAAAAAAAAAAAAAAAAAAAAAAAAAAAAAABAnAAAQJwAAAAAAAAAAAAAAAAAAAAAAAAAAAAAAAAAAAAAAAAAAAACgAAAAAAAAAMDA/wAAAAAAZAAAADIAAAAAAAAAZAAAAAAAAAB/f38ACgAAAB8AAABUAAAA////AAAAAAEAAAAAAAAAAAAAAAAAAAAAAAAAAAAAAAAAAAAAAAAAAMjGvQD///8AAAAAAMvLywDAwP8Af39/AAAAAAAAAAAAAAAAAP///wAAAAAAIQAAABgAAAAUAAAAmSMAAKsJAADBNQAAShcAAAAAAAA="/>
              </a:ext>
            </a:extLst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5786755" y="1571625"/>
            <a:ext cx="2951480" cy="2214245"/>
          </a:xfrm>
          <a:prstGeom prst="rect">
            <a:avLst/>
          </a:prstGeom>
          <a:noFill/>
          <a:ln w="190500" cap="flat" cmpd="sng" algn="ctr">
            <a:solidFill>
              <a:srgbClr val="C8C6B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01600" dist="50645" dir="7206078" algn="tl">
              <a:srgbClr val="000000">
                <a:alpha val="45000"/>
              </a:srgbClr>
            </a:outerShdw>
          </a:effectLst>
        </p:spPr>
      </p:pic>
    </p:spTree>
  </p:cSld>
  <p:clrMapOvr>
    <a:masterClrMapping/>
  </p:clrMapOvr>
  <p:transition spd="med">
    <p:comb/>
    <p:extLst>
      <p:ext uri="smNativeData">
        <pr:smNativeData xmlns:pr="pr" val="PYObWAAAAAAUBQAAAAAAABUAAAAAAAAAAAAAAAAAAAAAAAAAAQAAAAAAAAAAAAAAAAAAAAAAAAAAAAAA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  <p:bldP spid="4" grpId="0" animBg="1"/>
      <p:bldP spid="5" grpId="0" animBg="1"/>
    </p:bldLst>
    <p:extLst>
      <p:ext uri="smNativeData">
        <pr:smNativeData xmlns:pr="pr" val="PYObWAQAAAAFAAAA/f///wEAAAAnAAAAAAAAAAABAAAAAAAAAAAAAAwAAAD9////AQAAAB8AAAAAAAAAAAAAAAAAAAAAAAAAEwAAAP3///8BAAAAHwAAAAAAAAAAAAAAAAAAAAAAAAAaAAAAAAAAAAEAAAAeAAAAAAAAAAAAAAAAAAAAAAAAAA=="/>
      </p:ext>
    </p:ext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>
            <a:spLocks noGrp="1" noChangeArrowheads="1"/>
            <a:extLst>
              <a:ext uri="smNativeData">
                <pr:smNativeData xmlns:pr="pr" val="SMDATA_12_PYObWBMAAAAlAAAAZAAAAA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NQMAAAAEAAAAAAAAAAAAAAAAAAAAAAAAAAeAAAAaAAAAAAAAAAAAAAAAAAAAAAAAAAAAAAAECcAABAnAAAAAAAAAAAAAAAAAAAAAAAAAAAAAAAAAAAAAAAAAAAAABQAAAAAAAAAwMD/AAAAAABkAAAAMgAAAAAAAABkAAAAAAAAAH9/fwAKAAAAHwAAAFQAAACltZIFAAAAAQAAAAAAAAAAAAAAAAAAAAAAAAAAAAAAAAAAAAAAAAAA////An9/fwBETSYDzMzMAMDA/wB/f38AAAAAAAAAAAAAAAAAAAAAAAAAAAAhAAAAGAAAABQAAADuGQAAwgEAAJ01AAAwKgAAAAAAAA=="/>
              </a:ext>
            </a:extLst>
          </p:cNvSpPr>
          <p:nvPr>
            <p:ph type="body" idx="1"/>
          </p:nvPr>
        </p:nvSpPr>
        <p:spPr>
          <a:xfrm>
            <a:off x="4215130" y="285750"/>
            <a:ext cx="4500245" cy="657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274320" indent="-274320" algn="just">
              <a:lnSpc>
                <a:spcPct val="90000"/>
              </a:lnSpc>
              <a:spcBef>
                <a:spcPts val="510"/>
              </a:spcBef>
              <a:spcAft>
                <a:spcPts val="0"/>
              </a:spcAft>
              <a:buFont typeface="Arial" pitchFamily="2" charset="204"/>
              <a:buChar char="•"/>
              <a:defRPr lang="ru-ru" sz="2210">
                <a:solidFill>
                  <a:srgbClr val="000000"/>
                </a:solidFill>
              </a:defRPr>
            </a:pPr>
            <a:r>
              <a:rPr lang="ru-ru" b="1" i="1"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Основными, связанными с деятельностью человека факторами, которые способны подвергнуть виды угрозе, опасности или исчезновению, являются:</a:t>
            </a:r>
            <a:endParaRPr lang="ru-ru" b="1" i="1"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  <a:p>
            <a:pPr marL="274320" indent="-274320" algn="just">
              <a:lnSpc>
                <a:spcPct val="90000"/>
              </a:lnSpc>
              <a:spcBef>
                <a:spcPts val="510"/>
              </a:spcBef>
              <a:spcAft>
                <a:spcPts val="0"/>
              </a:spcAft>
              <a:buFont typeface="Arial" pitchFamily="2" charset="204"/>
              <a:buChar char="•"/>
              <a:defRPr lang="ru-ru" sz="2210">
                <a:solidFill>
                  <a:srgbClr val="000000"/>
                </a:solidFill>
              </a:defRPr>
            </a:pPr>
            <a:r>
              <a:rPr lang="ru-ru" i="1"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Уничтожение или нарушение мест обитания, связанные с хозяйственной деятельностью</a:t>
            </a:r>
            <a:endParaRPr lang="ru-ru" i="1"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  <a:p>
            <a:pPr marL="274320" indent="-274320" algn="just">
              <a:lnSpc>
                <a:spcPct val="90000"/>
              </a:lnSpc>
              <a:spcBef>
                <a:spcPts val="510"/>
              </a:spcBef>
              <a:spcAft>
                <a:spcPts val="0"/>
              </a:spcAft>
              <a:buFont typeface="Arial" pitchFamily="2" charset="204"/>
              <a:buChar char="•"/>
              <a:defRPr lang="ru-ru" sz="2210">
                <a:solidFill>
                  <a:srgbClr val="000000"/>
                </a:solidFill>
              </a:defRPr>
            </a:pPr>
            <a:r>
              <a:rPr lang="ru-ru" i="1"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Загрязнение окружающей среды</a:t>
            </a:r>
            <a:endParaRPr lang="ru-ru"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  <a:p>
            <a:pPr marL="274320" indent="-274320" algn="just">
              <a:lnSpc>
                <a:spcPct val="90000"/>
              </a:lnSpc>
              <a:spcBef>
                <a:spcPts val="510"/>
              </a:spcBef>
              <a:spcAft>
                <a:spcPts val="0"/>
              </a:spcAft>
              <a:buFont typeface="Arial" pitchFamily="2" charset="204"/>
              <a:buChar char="•"/>
              <a:defRPr lang="ru-ru" sz="2210">
                <a:solidFill>
                  <a:srgbClr val="000000"/>
                </a:solidFill>
              </a:defRPr>
            </a:pPr>
            <a:r>
              <a:rPr lang="ru-ru" i="1"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Рост населения</a:t>
            </a:r>
            <a:endParaRPr lang="ru-ru"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  <a:p>
            <a:pPr marL="274320" indent="-274320" algn="just">
              <a:lnSpc>
                <a:spcPct val="90000"/>
              </a:lnSpc>
              <a:spcBef>
                <a:spcPts val="510"/>
              </a:spcBef>
              <a:spcAft>
                <a:spcPts val="0"/>
              </a:spcAft>
              <a:buFont typeface="Arial" pitchFamily="2" charset="204"/>
              <a:buChar char="•"/>
              <a:defRPr lang="ru-ru" sz="2210">
                <a:solidFill>
                  <a:srgbClr val="000000"/>
                </a:solidFill>
              </a:defRPr>
            </a:pPr>
            <a:r>
              <a:rPr lang="ru-ru" i="1"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Промысловая охота</a:t>
            </a:r>
            <a:endParaRPr lang="ru-ru"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  <a:p>
            <a:pPr marL="274320" indent="-274320">
              <a:lnSpc>
                <a:spcPct val="90000"/>
              </a:lnSpc>
              <a:spcBef>
                <a:spcPts val="510"/>
              </a:spcBef>
              <a:spcAft>
                <a:spcPts val="0"/>
              </a:spcAft>
              <a:buFont typeface="Arial" pitchFamily="2" charset="204"/>
              <a:buChar char="•"/>
              <a:defRPr lang="ru-ru" sz="2210">
                <a:solidFill>
                  <a:srgbClr val="000000"/>
                </a:solidFill>
              </a:defRPr>
            </a:pPr>
            <a:r>
              <a:rPr lang="ru-ru" i="1"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Контролирование вредителей и хищников для защиты домашнего скота, сельскохозяйственных культур и для охоты</a:t>
            </a:r>
            <a:endParaRPr lang="ru-ru"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  <a:p>
            <a:pPr marL="274320" indent="-274320">
              <a:lnSpc>
                <a:spcPct val="90000"/>
              </a:lnSpc>
              <a:spcBef>
                <a:spcPts val="510"/>
              </a:spcBef>
              <a:spcAft>
                <a:spcPts val="0"/>
              </a:spcAft>
              <a:buFont typeface="Arial" pitchFamily="2" charset="204"/>
              <a:buChar char="•"/>
              <a:defRPr lang="ru-ru" sz="2210">
                <a:solidFill>
                  <a:srgbClr val="000000"/>
                </a:solidFill>
              </a:defRPr>
            </a:pPr>
            <a:r>
              <a:rPr lang="ru-ru" i="1"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Случайная или намеренная интродукция конкурирующих или хищных видов в экосистемы </a:t>
            </a:r>
            <a:endParaRPr lang="ru-ru"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  <a:p>
            <a:pPr marL="274320" indent="-274320" algn="just">
              <a:lnSpc>
                <a:spcPct val="90000"/>
              </a:lnSpc>
              <a:spcBef>
                <a:spcPts val="510"/>
              </a:spcBef>
              <a:spcAft>
                <a:spcPts val="0"/>
              </a:spcAft>
              <a:buFont typeface="Arial" pitchFamily="2" charset="204"/>
              <a:buChar char="•"/>
              <a:defRPr lang="ru-ru" sz="2210"/>
            </a:pPr>
            <a:endParaRPr lang="ru-ru">
              <a:solidFill>
                <a:srgbClr val="FFFF00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pic>
        <p:nvPicPr>
          <p:cNvPr id="3" name="Picture 2" descr="C:\Documents and Settings\Admin\Рабочий стол\Природа и человек\2265_23.jpg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QAAAAAAAAAAAAAAAAAAAAEAAAAzMzMAIwAAAJwAAACcAAAAZAAAAGQAAAAAAAAAy8vLACMAAACcAAAAnAAAAGQAAABkAAAAAAAAAAcAAAA4AAAAAAAAAAAAAAAAAAAA////AAAAAAAAAAAAAAAAAAAAAAAAAAAAAAAAAAAAAABkAAAAZAAAAAAAAAAXAAAAFAAAAAAAAAAAAAAA/38AAP9/AAAAAAAACQAAAAQAAAAAAAAADAAAABAAAAAAAAAAAAAAAAAAAAAAAAAAHgAAAGgAAAAAAAAAAAAAAAAAAAAAAAAAAAAAABAnAAAQJwAAAAAAAAAAAAAAAAAAAAAAAAAAAAAAAAAAAAAAAAAAAADMAQAAAAAAAMDA/wAAAAAAZAAAADIAAAAAAAAAZAAAAAAAAAB/f38ACgAAAB8AAABUAAAA////AAAAAAEAAAAAAAAAAAAAAAAAAAAAAAAAAAAAAAAAAAAAAAAAAP///wJ/f38AMzMzAMvLywDAwP8Af39/AAAAAAAAAAAAAAAAAP///wAAAAAAIQAAABgAAAAUAAAAjAEAAJcFAABHGQAA+RQ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251460" y="908685"/>
            <a:ext cx="3857625" cy="250063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292100" dist="140092" dir="2700000" algn="tl">
              <a:srgbClr val="333333">
                <a:alpha val="65000"/>
              </a:srgbClr>
            </a:outerShdw>
          </a:effectLst>
        </p:spPr>
      </p:pic>
      <p:pic>
        <p:nvPicPr>
          <p:cNvPr id="4" name="Picture 3" descr="C:\Documents and Settings\Admin\Рабочий стол\Природа и человек\a00167bfdb8faea6952d52a2ac1ab1cc1.jpg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QAAAAAAAAAAAAAAAAAAAAEAAAAzMzMAIwAAAJwAAACcAAAAZAAAAGQAAAAAAAAAy8vLACMAAACcAAAAnAAAAGQAAABkAAAAAAAAAAcAAAA4AAAAAAAAAAAAAAAAAAAA////AAAAAAAAAAAAAAAAAAAAAAAAAAAAAAAAAAAAAABkAAAAZAAAAAAAAAAXAAAAFAAAAAAAAAAAAAAA/38AAP9/AAAAAAAACQAAAAQAAAAGwbIADAAAABAAAAAAAAAAAAAAAAAAAAAAAAAAHgAAAGgAAAAAAAAAAAAAAAAAAAAAAAAAAAAAABAnAAAQJwAAAAAAAAAAAAAAAAAAAAAAAAAAAAAAAAAAAAAAAAAAAADMAQAAAAAAAMDA/wAAAAAAZAAAADIAAAAAAAAAZAAAAAAAAAB/f38ACgAAAB8AAABUAAAA////AAAAAAEAAAAAAAAAAAAAAAAAAAAAAAAAAAAAAAAAAAAAAAAAAP///wJ/f38AMzMzAMvLywDAwP8Af39/AAAAAAAAAAAAAAAAAP///wAAAAAAIQAAABgAAAAUAAAAUQEAAJ8XAAB9GQAAGykAAAAAAAA="/>
              </a:ext>
            </a:extLst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213995" y="3839845"/>
            <a:ext cx="3929380" cy="28422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292100" dist="140092" dir="2700000" algn="tl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1"/>
    <p:extLst>
      <p:ext uri="smNativeData">
        <pr:smNativeData xmlns:pr="pr" val="PYObWAAAAAAIBwAAAAAAABoAAAABAAAAAAAAAAAAAAAAAAAAAQAAAAAAAAAAAAAAAAAAAAAAAAAAAAAA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.0 0.0 0.0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.0 0.0 0.0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.0 0.0 0.0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.0 0.0 0.0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.0 0.0 0.0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.0 0.0 0.0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.0 0.0 0.0" pathEditMode="relative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  <p:bldP spid="4" grpId="0" animBg="1"/>
    </p:bldLst>
    <p:extLst>
      <p:ext uri="smNativeData">
        <pr:smNativeData xmlns:pr="pr" val="PYObWAkAAAAFAAAA/f///wEAAAARAAAACgAAAAAAAAAAAAAAAAAAAAwAAAD9////AQAAABEAAAAKAAAAAAAAAAAAAAAAAAAAEwAAAAAAAAABAAAANAAAAAAAAAAAAAAAAAAAAAAAAAAZAAAAAQAAAAEAAAA0AAAAAAAAAAAAAAAAAAAAAAAAACAAAAACAAAAAQAAADQAAAAAAAAAAAAAAAAAAAAAAAAAJwAAAAMAAAABAAAANAAAAAAAAAAAAAAAAAAAAAAAAAAtAAAABAAAAAEAAAA0AAAAAAAAAAAAAAAAAAAAAAAAADMAAAAFAAAAAQAAADQAAAAAAAAAAAAAAAAAAAAAAAAAOQAAAAYAAAABAAAANAAAAAAAAAAAAAAAAAAAAAAAAAA="/>
      </p:ext>
    </p:ext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1"/>
          <p:cNvGraphicFramePr>
            <a:graphicFrameLocks noGrp="1"/>
          </p:cNvGraphicFramePr>
          <p:nvPr/>
        </p:nvGraphicFramePr>
        <p:xfrm>
          <a:off x="430530" y="215265"/>
          <a:ext cx="8215630" cy="6492875"/>
        </p:xfrm>
        <a:graphic>
          <a:graphicData uri="http://schemas.openxmlformats.org/drawingml/2006/table">
            <a:tbl>
              <a:tblPr/>
              <a:tblGrid>
                <a:gridCol w="2507615"/>
                <a:gridCol w="5708015"/>
              </a:tblGrid>
              <a:tr h="1006475">
                <a:tc>
                  <a:txBody>
                    <a:bodyPr vert="horz" wrap="square" numCol="1" anchor="ctr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1" i="0" u="none" strike="noStrike" kern="1" spc="0" baseline="0">
                          <a:solidFill>
                            <a:srgbClr val="FFFFFF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 sz="2000" i="1">
                          <a:solidFill>
                            <a:schemeClr val="bg1"/>
                          </a:solidFill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Исторический период</a:t>
                      </a:r>
                      <a:endParaRPr lang="ru-ru" sz="2000" i="1">
                        <a:solidFill>
                          <a:schemeClr val="bg1"/>
                        </a:solidFill>
                        <a:latin typeface="Times New Roman" pitchFamily="1" charset="204"/>
                        <a:ea typeface="Arial" pitchFamily="2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3F3F3F"/>
                    </a:solidFill>
                  </a:tcPr>
                </a:tc>
                <a:tc>
                  <a:txBody>
                    <a:bodyPr vert="horz" wrap="square" numCol="1" anchor="ctr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1" i="0" u="none" strike="noStrike" kern="1" spc="0" baseline="0">
                          <a:solidFill>
                            <a:srgbClr val="FFFFFF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 sz="2000" i="1">
                          <a:solidFill>
                            <a:schemeClr val="bg1"/>
                          </a:solidFill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Представление о природе и принципе её взаимосвязи с обществом</a:t>
                      </a:r>
                      <a:endParaRPr lang="ru-ru" sz="2000" i="1">
                        <a:solidFill>
                          <a:schemeClr val="bg1"/>
                        </a:solidFill>
                        <a:latin typeface="Times New Roman" pitchFamily="1" charset="204"/>
                        <a:ea typeface="Arial" pitchFamily="2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595959"/>
                    </a:solidFill>
                  </a:tcPr>
                </a:tc>
              </a:tr>
              <a:tr h="1188720">
                <a:tc>
                  <a:txBody>
                    <a:bodyPr vert="horz" wrap="square" numCol="1" anchor="ctr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rgbClr val="000000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 sz="2000" b="1" i="1"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Античность</a:t>
                      </a:r>
                      <a:endParaRPr lang="ru-ru" sz="2000" b="1" i="1">
                        <a:latin typeface="Times New Roman" pitchFamily="1" charset="204"/>
                        <a:ea typeface="Constantia" pitchFamily="1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EFEDF4"/>
                    </a:solidFill>
                  </a:tcPr>
                </a:tc>
                <a:tc>
                  <a:txBody>
                    <a:bodyPr vert="horz" wrap="square" numCol="1" anchor="ctr"/>
                    <a:lstStyle/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rgbClr val="000000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 </a:t>
                      </a:r>
                      <a:r>
                        <a:rPr lang="ru-ru" sz="2000" b="1"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Принцип - жизнь в согласии , в гармонии с природой. Человек и природа составляют единое целое.</a:t>
                      </a:r>
                      <a:endParaRPr lang="ru-ru">
                        <a:solidFill>
                          <a:srgbClr val="191919"/>
                        </a:solidFill>
                        <a:latin typeface="Times New Roman" pitchFamily="1" charset="204"/>
                        <a:ea typeface="Constantia" pitchFamily="1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FCF05A"/>
                    </a:solidFill>
                  </a:tcPr>
                </a:tc>
              </a:tr>
              <a:tr h="3108960">
                <a:tc>
                  <a:txBody>
                    <a:bodyPr vert="horz" wrap="square" numCol="1" anchor="ctr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rgbClr val="000000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 sz="2000" b="1" i="1">
                          <a:latin typeface="Times New Roman" pitchFamily="1" charset="204"/>
                          <a:ea typeface="Arial" pitchFamily="2" charset="204"/>
                          <a:cs typeface="Times New Roman" pitchFamily="1" charset="204"/>
                        </a:rPr>
                        <a:t>Средневековье </a:t>
                      </a:r>
                      <a:endParaRPr lang="ru-ru" sz="2000" b="1" i="1">
                        <a:latin typeface="Times New Roman" pitchFamily="1" charset="204"/>
                        <a:ea typeface="Arial" pitchFamily="2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 numCol="1" anchor="ctr"/>
                    <a:lstStyle/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b="1" i="0" u="none" strike="noStrike" kern="1" spc="0" baseline="0">
                          <a:solidFill>
                            <a:srgbClr val="000000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Природа - результат творения Бога , нечто более низкое по сравнению с человеком, поскольку только человек обладает Божественным началом - душой.</a:t>
                      </a:r>
                      <a:endParaRPr lang="ru-ru">
                        <a:latin typeface="Times New Roman" pitchFamily="1" charset="204"/>
                        <a:ea typeface="Constantia" pitchFamily="1" charset="204"/>
                        <a:cs typeface="Times New Roman" pitchFamily="1" charset="204"/>
                      </a:endParaRPr>
                    </a:p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b="1" i="0" u="none" strike="noStrike" kern="1" spc="0" baseline="0">
                          <a:solidFill>
                            <a:srgbClr val="000000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Принцип - возвышение над природой.</a:t>
                      </a:r>
                      <a:endParaRPr lang="ru-ru">
                        <a:latin typeface="Times New Roman" pitchFamily="1" charset="204"/>
                        <a:ea typeface="Constantia" pitchFamily="1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FCF05A"/>
                    </a:solidFill>
                  </a:tcPr>
                </a:tc>
              </a:tr>
              <a:tr h="1188720">
                <a:tc>
                  <a:txBody>
                    <a:bodyPr vert="horz" wrap="square" numCol="1" anchor="ctr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rgbClr val="000000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 sz="2000" b="1" i="1">
                          <a:latin typeface="Times New Roman" pitchFamily="1" charset="204"/>
                          <a:ea typeface="Arial" pitchFamily="2" charset="204"/>
                          <a:cs typeface="Times New Roman" pitchFamily="1" charset="204"/>
                        </a:rPr>
                        <a:t>Возрождение</a:t>
                      </a:r>
                      <a:endParaRPr lang="ru-ru" sz="2000" b="1" i="1">
                        <a:latin typeface="Times New Roman" pitchFamily="1" charset="204"/>
                        <a:ea typeface="Arial" pitchFamily="2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EFEDF4"/>
                    </a:solidFill>
                  </a:tcPr>
                </a:tc>
                <a:tc>
                  <a:txBody>
                    <a:bodyPr vert="horz" wrap="square" numCol="1" anchor="ctr"/>
                    <a:lstStyle/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b="1" i="0" u="none" strike="noStrike" kern="1" spc="0" baseline="0">
                          <a:solidFill>
                            <a:srgbClr val="000000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Природа – источник радости и наслаждения. Принцип - единение человека и природы .</a:t>
                      </a:r>
                      <a:endParaRPr lang="ru-ru">
                        <a:latin typeface="Times New Roman" pitchFamily="1" charset="204"/>
                        <a:ea typeface="Constantia" pitchFamily="1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FCF05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1"/>
          <p:cNvGraphicFramePr>
            <a:graphicFrameLocks noGrp="1"/>
          </p:cNvGraphicFramePr>
          <p:nvPr/>
        </p:nvGraphicFramePr>
        <p:xfrm>
          <a:off x="357505" y="357505"/>
          <a:ext cx="8143875" cy="5892165"/>
        </p:xfrm>
        <a:graphic>
          <a:graphicData uri="http://schemas.openxmlformats.org/drawingml/2006/table">
            <a:tbl>
              <a:tblPr/>
              <a:tblGrid>
                <a:gridCol w="2212340"/>
                <a:gridCol w="5931535"/>
              </a:tblGrid>
              <a:tr h="1196975">
                <a:tc>
                  <a:txBody>
                    <a:bodyPr vert="horz" wrap="square" numCol="1" anchor="ctr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1" i="0" u="none" strike="noStrike" kern="1" spc="0" baseline="0">
                          <a:solidFill>
                            <a:srgbClr val="FFFFFF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 sz="2000" i="1">
                          <a:solidFill>
                            <a:schemeClr val="bg1"/>
                          </a:solidFill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Исторический период</a:t>
                      </a:r>
                      <a:endParaRPr lang="ru-ru" sz="2000" i="1">
                        <a:solidFill>
                          <a:schemeClr val="bg1"/>
                        </a:solidFill>
                        <a:latin typeface="Times New Roman" pitchFamily="1" charset="204"/>
                        <a:ea typeface="Arial" pitchFamily="2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 vert="horz" wrap="square" numCol="1" anchor="ctr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1" i="0" u="none" strike="noStrike" kern="1" spc="0" baseline="0">
                          <a:solidFill>
                            <a:srgbClr val="FFFFFF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 sz="2000" i="1">
                          <a:solidFill>
                            <a:schemeClr val="bg1"/>
                          </a:solidFill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Представление о природе и принципе её взаимосвязи с обществом</a:t>
                      </a:r>
                      <a:endParaRPr lang="ru-ru" sz="2000" i="1">
                        <a:solidFill>
                          <a:schemeClr val="bg1"/>
                        </a:solidFill>
                        <a:latin typeface="Times New Roman" pitchFamily="1" charset="204"/>
                        <a:ea typeface="Arial" pitchFamily="2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7F7F7F"/>
                    </a:solidFill>
                  </a:tcPr>
                </a:tc>
              </a:tr>
              <a:tr h="2042795">
                <a:tc>
                  <a:txBody>
                    <a:bodyPr vert="horz" wrap="square" numCol="1" anchor="ctr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rgbClr val="000000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 sz="2000" b="1" i="1">
                          <a:latin typeface="Times New Roman" pitchFamily="1" charset="204"/>
                          <a:ea typeface="Arial" pitchFamily="2" charset="204"/>
                          <a:cs typeface="Times New Roman" pitchFamily="1" charset="204"/>
                        </a:rPr>
                        <a:t>Новое время</a:t>
                      </a:r>
                      <a:endParaRPr lang="ru-ru" sz="2000" b="1" i="1">
                        <a:latin typeface="Times New Roman" pitchFamily="1" charset="204"/>
                        <a:ea typeface="Arial" pitchFamily="2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EFEDF4"/>
                    </a:solidFill>
                  </a:tcPr>
                </a:tc>
                <a:tc>
                  <a:txBody>
                    <a:bodyPr vert="horz" wrap="square" numCol="1" anchor="ctr"/>
                    <a:lstStyle/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b="1" i="0" u="none" strike="noStrike" kern="1" spc="0" baseline="0">
                          <a:solidFill>
                            <a:srgbClr val="000000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Природа - объект экспериментирования человека, косная и инертная сила, требующая покорения и подчинения разумным человеком. Принцип - господство человека над природой посредством развитии науки.</a:t>
                      </a:r>
                      <a:endParaRPr lang="ru-ru">
                        <a:latin typeface="Times New Roman" pitchFamily="1" charset="204"/>
                        <a:ea typeface="Constantia" pitchFamily="1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FCF05A"/>
                    </a:solidFill>
                  </a:tcPr>
                </a:tc>
              </a:tr>
              <a:tr h="2652395">
                <a:tc>
                  <a:txBody>
                    <a:bodyPr vert="horz" wrap="square" numCol="1" anchor="ctr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rgbClr val="000000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 sz="2000" b="1" i="1">
                          <a:latin typeface="Times New Roman" pitchFamily="1" charset="204"/>
                          <a:ea typeface="Arial" pitchFamily="2" charset="204"/>
                          <a:cs typeface="Times New Roman" pitchFamily="1" charset="204"/>
                        </a:rPr>
                        <a:t>Современность</a:t>
                      </a:r>
                      <a:endParaRPr lang="ru-ru" sz="2000" b="1" i="1">
                        <a:latin typeface="Times New Roman" pitchFamily="1" charset="204"/>
                        <a:ea typeface="Arial" pitchFamily="2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 numCol="1" anchor="ctr"/>
                    <a:lstStyle/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2000" b="1" i="0" u="none" strike="noStrike" kern="1" spc="0" baseline="0">
                          <a:solidFill>
                            <a:srgbClr val="000000"/>
                          </a:solidFill>
                          <a:effectLst/>
                          <a:latin typeface="Constantia" pitchFamily="1" charset="204"/>
                          <a:ea typeface="Constantia" pitchFamily="1" charset="204"/>
                          <a:cs typeface="Constantia" pitchFamily="1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onstantia" pitchFamily="1" charset="204"/>
                          <a:cs typeface="Times New Roman" pitchFamily="1" charset="204"/>
                        </a:rPr>
                        <a:t>Необходимость формирования нового миропонимания, синтезирующего лучшие традиции западноевропейской и восточной культур; природа - уникальный целостный организм, основа жизнедеятельности человека Принцип - партнерство, сотрудничество , открытый диалог человека и природы</a:t>
                      </a:r>
                      <a:endParaRPr lang="ru-ru">
                        <a:solidFill>
                          <a:srgbClr val="080808"/>
                        </a:solidFill>
                        <a:latin typeface="Times New Roman" pitchFamily="1" charset="204"/>
                        <a:ea typeface="Arial" pitchFamily="2" charset="204"/>
                        <a:cs typeface="Times New Roman" pitchFamily="1" charset="20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solidFill>
                      <a:srgbClr val="FCF05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>
            <a:extLst>
              <a:ext uri="smNativeData">
                <pr:smNativeData xmlns:pr="pr" val="SMDATA_12_PYObWBMAAAAlAAAAZQAAAA0AAAAAkAAAAEgAAACQAAAASAAAAAAAAAABAAAAAAAAAAEAAABQAAAAhbacS3FV1T8AAAAAAADwvwAAAAAAAOA/AAAAAAAA4D8AAAAAAADgPwAAAAAAAOA/AAAAAAAA4D8AAAAAAADgPwAAAAAAAOA/AAAAAAAA4D8CAAAAjAAAAAEAAAAAAAAA//8AAAAAAAgAAAAAAAAAAAAAAAAAAAAAAAAAAAAAAAAAAAAAZAAAAAEAAABAAAAAAAAAAAAAAAAAAAAAAAAAAAAAAAAAAAAAAAAAAAAAAAAAAAAAAAAAAAAAAAAAAAAAAAAAAAAAAAAAAAAAAAAAAAAAAAAAAAAAAAAAAAAAAAAAAAAAFAAAADwAAAABAAAAAAAAAP8AA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MzNfYsMAAAAEAAAAAAAAAAAAAAAAAAAAAAAAAAeAAAAaAAAAAAAAAAAAAAAAAAAAAAAAAAAAAAAECcAABAnAAAAAAAAAAAAAAAAAAAAAAAAAAAAAAAAAAAAAAAAAAAAABQAAAAAAAAAwMD/AAAAAABkAAAAMgAAAAAAAABkAAAAAAAAAH9/fwAKAAAAHwAAAFQAAAD//wAAAAAAAQAAAAAAAAAAAAAAAAAAAAAAAAAAAAAAAAAAAAAAAAAA/wAAAH9/fwBETSYDzMzMAMDA/wB/f38AAAAAAAAAAAAAAAAAAAAAAAAAAAAhAAAAGAAAABQAAAAUAwAAtwUAAM8QAABODAAAAAAAAA=="/>
              </a:ext>
            </a:extLst>
          </p:cNvSpPr>
          <p:nvPr/>
        </p:nvSpPr>
        <p:spPr>
          <a:xfrm>
            <a:off x="500380" y="929005"/>
            <a:ext cx="2232025" cy="107124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sz="1600" b="1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Обожествление природы, бережное  к ней отношение</a:t>
            </a:r>
            <a:endParaRPr lang="ru-ru" sz="1600" b="1">
              <a:solidFill>
                <a:schemeClr val="bg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cxnSp>
        <p:nvCxnSpPr>
          <p:cNvPr id="3" name="Прямая со стрелкой 3"/>
          <p:cNvCxnSpPr>
            <a:extLst>
              <a:ext uri="smNativeData">
                <pr:smNativeData xmlns:pr="pr" val="SMDATA_12_PYObWBMAAAAlAAAADQ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BAAAAAAAAAP//AAA8AAAAAQAAABQAAAAUAAAAFAAAAAEAAAAAAAAAZAAAAGQAAAAC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ftVrEMAAAAEAAAAAAAAAAAAAAAAAAAAAAAAAAeAAAAaAAAAAAAAAAAAAAAAAAAAAAAAAAAAAAAECcAABAnAAAAAAAAAAAAAAAAAAAAAAAAAAAAAAAAAAAAAAAAAAAAABQAAAAAAAAAwMD/AAAAAABkAAAAMgAAAAAAAABkAAAAAAAAAH9/fwAKAAAAHwAAAFQAAAD///8AAAAAAQAAAAAAAAAAAAAAAAAAAAAAAAAAAAAAAAAAAAAAAAAA//8AAH9/fwBETSYDzMzMAMDA/wB/f38AAAAAAAAAAAAAAAAAAAAAAAAAAAAhAAAAGAAAABQAAAAkEQAAyggAAIkVAADNCAAAAAAAAA=="/>
              </a:ext>
            </a:extLst>
          </p:cNvCxnSpPr>
          <p:nvPr/>
        </p:nvCxnSpPr>
        <p:spPr>
          <a:xfrm>
            <a:off x="2786380" y="1428750"/>
            <a:ext cx="714375" cy="1905"/>
          </a:xfrm>
          <a:prstGeom prst="straightConnector1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4" name="Скругленный прямоугольник 4"/>
          <p:cNvSpPr>
            <a:extLst>
              <a:ext uri="smNativeData">
                <pr:smNativeData xmlns:pr="pr" val="SMDATA_12_PYObWBMAAAAlAAAAZQAAAA0AAAAAkAAAAEgAAACQAAAASAAAAAAAAAABAAAAAAAAAAEAAABQAAAAhbacS3FV1T8AAAAAAADwvwAAAAAAAOA/AAAAAAAA4D8AAAAAAADgPwAAAAAAAOA/AAAAAAAA4D8AAAAAAADgPwAAAAAAAOA/AAAAAAAA4D8CAAAAjAAAAAEAAAAAAAAA//8AAAAAAAgAAAAAAAAAAAAAAAAAAAAAAAAAAAAAAAAAAAAAZAAAAAEAAABAAAAAAAAAAAAAAAAAAAAAAAAAAAAAAAAAAAAAAAAAAAAAAAAAAAAAAAAAAAAAAAAAAAAAAAAAAAAAAAAAAAAAAAAAAAAAAAAAAAAAAAAAAAAAAAAAAAAAFAAAADwAAAABAAAAAAAAAP8AA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FnK4I8MAAAAEAAAAAAAAAAAAAAAAAAAAAAAAAAeAAAAaAAAAAAAAAAAAAAAAAAAAAAAAAAAAAAAECcAABAnAAAAAAAAAAAAAAAAAAAAAAAAAAAAAAAAAAAAAAAAAAAAABQAAAAAAAAAwMD/AAAAAABkAAAAMgAAAAAAAABkAAAAAAAAAH9/fwAKAAAAHwAAAFQAAAD//wAAAAAAAQAAAAAAAAAAAAAAAAAAAAAAAAAAAAAAAAAAAAAAAAAA/wAAAH9/fwBETSYDzMzMAMDA/wB/f38AAAAAAAAAAAAAAAAAAAAAAAAAAAAhAAAAGAAAABQAAACJFQAAJwYAAEciAABODAAAAAAAAA=="/>
              </a:ext>
            </a:extLst>
          </p:cNvSpPr>
          <p:nvPr/>
        </p:nvSpPr>
        <p:spPr>
          <a:xfrm>
            <a:off x="3500755" y="1000125"/>
            <a:ext cx="2071370" cy="10001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sz="1600" b="1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Истребление природы</a:t>
            </a:r>
            <a:endParaRPr lang="ru-ru" sz="1600" b="1">
              <a:solidFill>
                <a:schemeClr val="bg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sp>
        <p:nvSpPr>
          <p:cNvPr id="5" name="Скругленный прямоугольник 5"/>
          <p:cNvSpPr>
            <a:extLst>
              <a:ext uri="smNativeData">
                <pr:smNativeData xmlns:pr="pr" val="SMDATA_12_PYObWBMAAAAlAAAAZQAAAA0AAAAAkAAAAEgAAACQAAAASAAAAAAAAAABAAAAAAAAAAEAAABQAAAAhbacS3FV1T8AAAAAAADwvwAAAAAAAOA/AAAAAAAA4D8AAAAAAADgPwAAAAAAAOA/AAAAAAAA4D8AAAAAAADgPwAAAAAAAOA/AAAAAAAA4D8CAAAAjAAAAAEAAAAAAAAA//8AAAAAAAgAAAAAAAAAAAAAAAAAAAAAAAAAAAAAAAAAAAAAZAAAAAEAAABAAAAAAAAAAAAAAAAAAAAAAAAAAAAAAAAAAAAAAAAAAAAAAAAAAAAAAAAAAAAAAAAAAAAAAAAAAAAAAAAAAAAAAAAAAAAAAAAAAAAAAAAAAAAAAAAAAAAAFAAAADwAAAABAAAAAAAAAP8AA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GDjsccMAAAAEAAAAAAAAAAAAAAAAAAAAAAAAAAeAAAAaAAAAAAAAAAAAAAAAAAAAAAAAAAAAAAAECcAABAnAAAAAAAAAAAAAAAAAAAAAAAAAAAAAAAAAAAAAAAAAAAAABQAAAAAAAAAwMD/AAAAAABkAAAAMgAAAAAAAABkAAAAAAAAAH9/fwAKAAAAHwAAAFQAAAD//wAAAAAAAQAAAAAAAAAAAAAAAAAAAAAAAAAAAAAAAAAAAAAAAAAA/wAAAH9/fwBETSYDzMzMAMDA/wB/f38AAAAAAAAAAAAAAAAAAAAAAAAAAAAhAAAAGAAAABQAAAA8JgAAJwYAAPczAABODAAAAAAAAA=="/>
              </a:ext>
            </a:extLst>
          </p:cNvSpPr>
          <p:nvPr/>
        </p:nvSpPr>
        <p:spPr>
          <a:xfrm>
            <a:off x="6215380" y="1000125"/>
            <a:ext cx="2232025" cy="10001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sz="1600" b="1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Сохранение оставшегося и восстановление уничтоженного</a:t>
            </a:r>
            <a:endParaRPr lang="ru-ru" sz="1600" b="1">
              <a:solidFill>
                <a:schemeClr val="bg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cxnSp>
        <p:nvCxnSpPr>
          <p:cNvPr id="6" name="Прямая со стрелкой 9"/>
          <p:cNvCxnSpPr>
            <a:extLst>
              <a:ext uri="smNativeData">
                <pr:smNativeData xmlns:pr="pr" val="SMDATA_12_PYObWBMAAAAlAAAADQ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BAAAAAAAAAP//AAA8AAAAAQAAABQAAAAUAAAAFAAAAAEAAAAAAAAAZAAAAGQAAAAC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DYqkhMMAAAAEAAAAAAAAAAAAAAAAAAAAAAAAAAeAAAAaAAAAAAAAAAAAAAAAAAAAAAAAAAAAAAAECcAABAnAAAAAAAAAAAAAAAAAAAAAAAAAAAAAAAAAAAAAAAAAAAAABQAAAAAAAAAwMD/AAAAAABkAAAAMgAAAAAAAABkAAAAAAAAAH9/fwAKAAAAHwAAAFQAAAD///8AAAAAAQAAAAAAAAAAAAAAAAAAAAAAAAAAAAAAAAAAAAAAAAAA//8AAH9/fwBETSYDzMzMAMDA/wB/f38AAAAAAAAAAAAAAAAAAAAAAAAAAAAhAAAAGAAAABQAAABHIgAAOwkAADwmAAA9CQAAAAAAAA=="/>
              </a:ext>
            </a:extLst>
          </p:cNvCxnSpPr>
          <p:nvPr/>
        </p:nvCxnSpPr>
        <p:spPr>
          <a:xfrm>
            <a:off x="5572125" y="1500505"/>
            <a:ext cx="643255" cy="1270"/>
          </a:xfrm>
          <a:prstGeom prst="straightConnector1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7" name="Прямоугольник 22"/>
          <p:cNvSpPr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EAAAAAAAAA+MqSAAAAAAgAAAAAAAAAAAAAAAAAAAAAAAAAAAAAAAAAAAAAZAAAAAEAAABAAAAAAAAAAAAAAAAAAAAAAAAAAAAAAAAAAAAAAAAAAAAAAAAAAAAAAAAAAAAAAAAAAAAAAAAAAAAAAAAAAAAAAAAAAAAAAAAAAAAAAAAAAAAAAAAAAAAAFAAAADwAAAABAAAAAAAAAP/AA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HbahY4MAAAAEAAAAAAAAAAAAAAAAAAAAAAAAAAeAAAAaAAAAAAAAAAAAAAAAAAAAAAAAAAAAAAAECcAABAnAAAAAAAAAAAAAAAAAAAAAAAAAAAAAAAAAAAAAAAAAAAAABQAAAAAAAAAwMD/AAAAAABkAAAAMgAAAAAAAABkAAAAAAAAAH9/fwAKAAAAHwAAAFQAAAD4ypIAAAAAAQAAAAAAAAAAAAAAAAAAAAAAAAAAAAAAAAAAAAAAAAAA/8AAAH9/fwBETSYDzMzMAMDA/wB/f38AAAAAAAAAAAAAAAAAAAAAAAAAAAAhAAAAGAAAABQAAACLAQAAfAEAALU2AAAIBQAAAAAAAA=="/>
              </a:ext>
            </a:extLst>
          </p:cNvSpPr>
          <p:nvPr/>
        </p:nvSpPr>
        <p:spPr>
          <a:xfrm>
            <a:off x="250825" y="241300"/>
            <a:ext cx="8642350" cy="576580"/>
          </a:xfrm>
          <a:prstGeom prst="rect">
            <a:avLst/>
          </a:prstGeom>
          <a:solidFill>
            <a:srgbClr val="F8CA92"/>
          </a:solidFill>
          <a:ln w="38100" cap="flat" cmpd="sng" algn="ctr">
            <a:solidFill>
              <a:srgbClr val="FFC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sz="2000" b="1">
                <a:solidFill>
                  <a:schemeClr val="bg1"/>
                </a:solidFill>
              </a:rPr>
              <a:t>Историческая линия, характеризующая взаимодействие</a:t>
            </a:r>
            <a:endParaRPr lang="ru-ru" sz="2000" b="1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sz="2000" b="1">
                <a:solidFill>
                  <a:schemeClr val="bg1"/>
                </a:solidFill>
              </a:rPr>
              <a:t> человека и природы.</a:t>
            </a:r>
            <a:endParaRPr lang="ru-ru" sz="2000" b="1">
              <a:solidFill>
                <a:schemeClr val="bg1"/>
              </a:solidFill>
            </a:endParaRPr>
          </a:p>
        </p:txBody>
      </p:sp>
      <p:pic>
        <p:nvPicPr>
          <p:cNvPr id="8" name="Picture 2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ABAAAA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hAMAALsXAACDFgAA9iUAAAAAAAA="/>
              </a:ext>
            </a:extLst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571500" y="3857625"/>
            <a:ext cx="3088005" cy="23133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Picture 3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D/////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xxMAACwYAADSJwAAhSUAAAAAAAA="/>
              </a:ext>
            </a:extLst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3215005" y="3929380"/>
            <a:ext cx="3258185" cy="216979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0" name="Picture 4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DQ////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6iQAACwYAAATOAAAhSUAAAAAAAA="/>
              </a:ext>
            </a:extLst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000750" y="3929380"/>
            <a:ext cx="3114675" cy="216979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1" name="Picture 6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Cd////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hAMAAL8MAABNEwAA1hcAAAAAAAA="/>
              </a:ext>
            </a:extLst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571500" y="2072005"/>
            <a:ext cx="2566035" cy="18027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2" name="Picture 7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D8szcA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6iQAABcMAABLNgAAghcAAAAAAAA="/>
              </a:ext>
            </a:extLst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6000750" y="1965325"/>
            <a:ext cx="2825115" cy="18561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3" name="Picture 8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Ao6iIA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VhMAAL8MAACjJAAAaRgAAAAAAAA="/>
              </a:ext>
            </a:extLst>
          </p:cNvPicPr>
          <p:nvPr/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3143250" y="2072005"/>
            <a:ext cx="2812415" cy="189611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  <p:extLst>
      <p:ext uri="smNativeData">
        <pr:smNativeData xmlns:pr="pr" val="PYObWAwAAAAFAAAA/f///wEAAAAWAAAACAAAAAAAAAAAAAAAAAAAAAkAAAD9////AQAAABYAAAAIAAAAAAAAAAAAAAAAAAAADQAAAP3///8BAAAAFgAAAAgAAAAAAAAAAAAAAAAAAAARAAAA/f///wEAAAAWAAAACAAAAAAAAAAAAAAAAAAAABUAAAD9////AQAAABYAAAAIAAAAAAAAAAAAAAAAAAAAGQAAAP3///8BAAAAFgAAAAgAAAAAAAAAAAAAAAAAAAAdAAAA/f///wEAAAAKAAAAAAAAAAAAAAAAAAAAAAAAACEAAAD9////AQAAAAoAAAAAAAAAAAAAAAAAAAAAAAAAJQAAAP3///8BAAAACgAAAAAAAAAAAAAAAAAAAAAAAAAqAAAA/f///wEAAAAKAAAAAAAAAAAAAAAAAAAAAAAAAC4AAAD9////AQAAAAoAAAAAAAAAAAAAAAAAAAAAAAAAMgAAAP3///8BAAAACgAAAAAAAAAAAAAAAAAAAAAAAAA="/>
      </p:ext>
    </p:ext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EAAAAAAAAAcWgCAAAAAAgAAAAAAAAAAAAAAAAAAAAAAAAAAAAAAAAAAAAAZAAAAAEAAABAAAAAAAAAAAAAAAAAAAAAAAAAAAAAAAAAAAAAAAAAAAAAAAAAAAAAAAAAAAAAAAAAAAAAAAAAAAAAAAAAAAAAAAAAAAAAAAAAAAAAAAAAAAAAAAAAAAAAFAAAADwAAAABAAAAAAAAAP//A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xaAIAAAAAAQAAAAAAAAAAAAAAAAAAAAAAAAAAAAAAAAAAAAAAAAAA//8AAH9/fwBETSYDzMzMAMDA/wB/f38AAAAAAAAAAAAAAAAAAAAAAAAAAAAhAAAAGAAAABQAAABJDwAAKgEAADMnAAB6BgAAAAAAAA=="/>
              </a:ext>
            </a:extLst>
          </p:cNvSpPr>
          <p:nvPr/>
        </p:nvSpPr>
        <p:spPr>
          <a:xfrm>
            <a:off x="2484755" y="189230"/>
            <a:ext cx="3887470" cy="863600"/>
          </a:xfrm>
          <a:prstGeom prst="rect">
            <a:avLst/>
          </a:prstGeom>
          <a:solidFill>
            <a:srgbClr val="716802"/>
          </a:solidFill>
          <a:ln w="3810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sz="2400" b="1">
                <a:solidFill>
                  <a:schemeClr val="tx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Формы взаимодействия человека и природы</a:t>
            </a:r>
            <a:endParaRPr lang="ru-ru" sz="2400" b="1">
              <a:solidFill>
                <a:schemeClr val="tx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sp>
        <p:nvSpPr>
          <p:cNvPr id="3" name="Прямоугольник 2"/>
          <p:cNvSpPr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EAAAAAAAAA+MqSAAAAAAgAAAAAAAAAAAAAAAAAAAAAAAAAAAAAAAAAAAAAZAAAAAEAAABAAAAAAAAAAAAAAAAAAAAAAAAAAAAAAAAAAAAAAAAAAAAAAAAAAAAAAAAAAAAAAAAAAAAAAAAAAAAAAAAAAAAAAAAAAAAAAAAAAAAAAAAAAAAAAAAAAAAAFAAAADwAAAABAAAAAAAAAP/AA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4ypIAAAAAAQAAAAAAAAAAAAAAAAAAAAAAAAAAAAAAAAAAAAAAAAAA/8AAAH9/fwBETSYDzMzMAMDA/wB/f38AAAAAAAAAAAAAAAAAAAAAAAAAAAAhAAAAGAAAABQAAAAbAQAAygsAALUTAAAcEQAAAAAAAA=="/>
              </a:ext>
            </a:extLst>
          </p:cNvSpPr>
          <p:nvPr/>
        </p:nvSpPr>
        <p:spPr>
          <a:xfrm>
            <a:off x="179705" y="1916430"/>
            <a:ext cx="3023870" cy="864870"/>
          </a:xfrm>
          <a:prstGeom prst="rect">
            <a:avLst/>
          </a:prstGeom>
          <a:solidFill>
            <a:srgbClr val="F8CA92"/>
          </a:solidFill>
          <a:ln w="38100" cap="flat" cmpd="sng" algn="ctr">
            <a:solidFill>
              <a:srgbClr val="FFC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sz="2400" b="1">
                <a:solidFill>
                  <a:schemeClr val="bg1"/>
                </a:solidFill>
              </a:rPr>
              <a:t>Экологическая</a:t>
            </a:r>
            <a:endParaRPr lang="ru-ru" sz="2400" b="1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EAAAAAAAAA+MqSAAAAAAgAAAAAAAAAAAAAAAAAAAAAAAAAAAAAAAAAAAAAZAAAAAEAAABAAAAAAAAAAAAAAAAAAAAAAAAAAAAAAAAAAAAAAAAAAAAAAAAAAAAAAAAAAAAAAAAAAAAAAAAAAAAAAAAAAAAAAAAAAAAAAAAAAAAAAAAAAAAAAAAAAAAAFAAAADwAAAABAAAAAAAAAP/AA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4ypIAAAAAAQAAAAAAAAAAAAAAAAAAAAAAAAAAAAAAAAAAAAAAAAAA/8AAAH9/fwBETSYDzMzMAMDA/wB/f38AAAAAAAAAAAAAAAAAAAAAAAAAAAAhAAAAGAAAABQAAACLJAAAawsAACY3AAC9EAAAAAAAAA=="/>
              </a:ext>
            </a:extLst>
          </p:cNvSpPr>
          <p:nvPr/>
        </p:nvSpPr>
        <p:spPr>
          <a:xfrm>
            <a:off x="5940425" y="1856105"/>
            <a:ext cx="3024505" cy="864870"/>
          </a:xfrm>
          <a:prstGeom prst="rect">
            <a:avLst/>
          </a:prstGeom>
          <a:solidFill>
            <a:srgbClr val="F8CA92"/>
          </a:solidFill>
          <a:ln w="38100" cap="flat" cmpd="sng" algn="ctr">
            <a:solidFill>
              <a:srgbClr val="FFC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sz="2400" b="1">
                <a:solidFill>
                  <a:schemeClr val="bg1"/>
                </a:solidFill>
              </a:rPr>
              <a:t>Экономическая</a:t>
            </a:r>
            <a:endParaRPr lang="ru-ru" sz="2400" b="1">
              <a:solidFill>
                <a:schemeClr val="bg1"/>
              </a:solidFill>
            </a:endParaRPr>
          </a:p>
        </p:txBody>
      </p:sp>
      <p:sp>
        <p:nvSpPr>
          <p:cNvPr id="5" name="Прямоугольник 5"/>
          <p:cNvSpPr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EAAAAAAAAA+9u1AAAAAAgAAAAAAAAAAAAAAAAAAAAAAAAAAAAAAAAAAAAAZAAAAAEAAABAAAAAAAAAAAAAAAAAAAAAAAAAAAAAAAAAAAAAAAAAAAAAAAAAAAAAAAAAAAAAAAAAAAAAAAAAAAAAAAAAAAAAAAAAAAAAAAAAAAAAAAAAAAAAAAAAAAAAFAAAADwAAAABAAAAAAAAAP/AA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727UAAAAAAQAAAAAAAAAAAAAAAAAAAAAAAAAAAAAAAAAAAAAAAAAA/8AAAH9/fwBETSYDzMzMAMDA/wB/f38AAAAAAAAAAAAAAAAAAAAAAAAAAAAhAAAAGAAAABQAAAAbAQAAJhEAALUTAACNHQAAAAAAAA=="/>
              </a:ext>
            </a:extLst>
          </p:cNvSpPr>
          <p:nvPr/>
        </p:nvSpPr>
        <p:spPr>
          <a:xfrm>
            <a:off x="179705" y="2787650"/>
            <a:ext cx="3023870" cy="2016125"/>
          </a:xfrm>
          <a:prstGeom prst="rect">
            <a:avLst/>
          </a:prstGeom>
          <a:solidFill>
            <a:srgbClr val="FBDBB5"/>
          </a:solidFill>
          <a:ln w="38100" cap="flat" cmpd="sng" algn="ctr">
            <a:solidFill>
              <a:srgbClr val="FFC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sz="2000" b="1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сохранение, охрана, восстановление  природных богатств</a:t>
            </a:r>
            <a:endParaRPr lang="ru-ru" sz="2000" b="1">
              <a:solidFill>
                <a:schemeClr val="bg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sp>
        <p:nvSpPr>
          <p:cNvPr id="6" name="Прямоугольник 6"/>
          <p:cNvSpPr>
            <a:extLst>
              <a:ext uri="smNativeData">
                <pr:smNativeData xmlns:pr="pr" val="SMDATA_12_PYObWBMAAAAlAAAAZAAAAA0AAAAAkAAAAEgAAACQAAAASAAAAAAAAAABAAAAAAAAAAEAAABQAAAAAAAAAAAA4D8AAAAAAADgPwAAAAAAAOA/AAAAAAAA4D8AAAAAAADgPwAAAAAAAOA/AAAAAAAA4D8AAAAAAADgPwAAAAAAAOA/AAAAAAAA4D8CAAAAjAAAAAEAAAAAAAAA+9u1AAAAAAgAAAAAAAAAAAAAAAAAAAAAAAAAAAAAAAAAAAAAZAAAAAEAAABAAAAAAAAAAAAAAAAAAAAAAAAAAAAAAAAAAAAAAAAAAAAAAAAAAAAAAAAAAAAAAAAAAAAAAAAAAAAAAAAAAAAAAAAAAAAAAAAAAAAAAAAAAAAAAAAAAAAAFAAAADwAAAABAAAAAAAAAP/AA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727UAAAAAAQAAAAAAAAAAAAAAAAAAAAAAAAAAAAAAAAAAAAAAAAAA/8AAAH9/fwBETSYDzMzMAMDA/wB/f38AAAAAAAAAAAAAAAAAAAAAAAAAAAAhAAAAGAAAABQAAACLJAAAvRAAACY3AACDHQAAAAAAAA=="/>
              </a:ext>
            </a:extLst>
          </p:cNvSpPr>
          <p:nvPr/>
        </p:nvSpPr>
        <p:spPr>
          <a:xfrm>
            <a:off x="5940425" y="2720975"/>
            <a:ext cx="3024505" cy="2076450"/>
          </a:xfrm>
          <a:prstGeom prst="rect">
            <a:avLst/>
          </a:prstGeom>
          <a:solidFill>
            <a:srgbClr val="FBDBB5"/>
          </a:solidFill>
          <a:ln w="38100" cap="flat" cmpd="sng" algn="ctr">
            <a:solidFill>
              <a:srgbClr val="FFC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b="1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потребление природных богатств, как восполнимых,</a:t>
            </a:r>
            <a:endParaRPr lang="ru-ru" b="1">
              <a:solidFill>
                <a:schemeClr val="bg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b="1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так и невосполнимых, проявляющаяся в загрязнении,</a:t>
            </a:r>
            <a:endParaRPr lang="ru-ru" b="1">
              <a:solidFill>
                <a:schemeClr val="bg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b="1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истощении и разрушении</a:t>
            </a:r>
            <a:endParaRPr lang="ru-ru" b="1">
              <a:solidFill>
                <a:schemeClr val="bg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cxnSp>
        <p:nvCxnSpPr>
          <p:cNvPr id="7" name="Прямая со стрелкой 8"/>
          <p:cNvCxnSpPr>
            <a:extLst>
              <a:ext uri="smNativeData">
                <pr:smNativeData xmlns:pr="pr" val="SMDATA_12_PYObWBMAAAAlAAAADQ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BAAAAAAAAAP//AAA8AAAAAQAAABQAAAAUAAAAFAAAAAEAAAAAAAAAZAAAAGQAAAAC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KP///8MAAAAEAAAAAAAAAAAAAAAAAAAAAAAAAAeAAAAaAAAAAAAAAAAAAAAAAAAAAAAAAAAAAAAECcAABAnAAAAAAAAAAAAAAAAAAAAAAAAAAAAAAAAAAAAAAAAAAAAABQAAAAAAAAAwMD/AAAAAABkAAAAMgAAAAAAAABkAAAAAAAAAH9/fwAKAAAAHwAAAFQAAAD///8AAAAAAQAAAAAAAAAAAAAAAAAAAAAAAAAAAAAAAAAAAAAAAAAA//8AAH9/fwBETSYDzMzMAMDA/wB/f38AAAAAAAAAAAAAAAAAAAAAAAAAAAAhAAAAGAAAABQAAABpCgAAegYAAD0bAADKCwAAAAAAAA=="/>
              </a:ext>
            </a:extLst>
          </p:cNvCxnSpPr>
          <p:nvPr/>
        </p:nvCxnSpPr>
        <p:spPr>
          <a:xfrm flipH="1">
            <a:off x="1692275" y="1052830"/>
            <a:ext cx="2735580" cy="863600"/>
          </a:xfrm>
          <a:prstGeom prst="straightConnector1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8" name="Прямая со стрелкой 9"/>
          <p:cNvCxnSpPr>
            <a:extLst>
              <a:ext uri="smNativeData">
                <pr:smNativeData xmlns:pr="pr" val="SMDATA_12_PYObWBMAAAAlAAAADQ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BAAAAAAAAAP//AAA8AAAAAQAAABQAAAAUAAAAFAAAAAEAAAAAAAAAZAAAAGQAAAAC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Ej///8MAAAAEAAAAAAAAAAAAAAAAAAAAAAAAAAeAAAAaAAAAAAAAAAAAAAAAAAAAAAAAAAAAAAAECcAABAnAAAAAAAAAAAAAAAAAAAAAAAAAAAAAAAAAAAAAAAAAAAAABQAAAAAAAAAwMD/AAAAAABkAAAAMgAAAAAAAABkAAAAAAAAAH9/fwAKAAAAHwAAAFQAAAD///8AAAAAAQAAAAAAAAAAAAAAAAAAAAAAAAAAAAAAAAAAAAAAAAAA//8AAH9/fwBETSYDzMzMAMDA/wB/f38AAAAAAAAAAAAAAAAAAAAAAAAAAAAhAAAAGAAAABQAAAA9GwAAegYAANctAABrCwAAAAAAAA=="/>
              </a:ext>
            </a:extLst>
          </p:cNvCxnSpPr>
          <p:nvPr/>
        </p:nvCxnSpPr>
        <p:spPr>
          <a:xfrm>
            <a:off x="4427855" y="1052830"/>
            <a:ext cx="3023870" cy="803275"/>
          </a:xfrm>
          <a:prstGeom prst="straightConnector1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pic>
        <p:nvPicPr>
          <p:cNvPr id="9" name="Picture 2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Di4+Tl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whMAAJ0LAACLJAAAChkAAAAAAAA="/>
              </a:ext>
            </a:extLst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211830" y="1887855"/>
            <a:ext cx="2728595" cy="218249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0" name="Picture 3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AGwbIA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oRMAAAoZAAC4JAAABykAAAAAAAA="/>
              </a:ext>
            </a:extLst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3190875" y="4070350"/>
            <a:ext cx="2778125" cy="259905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1" name="Picture 4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AGwbIA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3iQAAL8dAAAmNwAABykAAAAAAAA="/>
              </a:ext>
            </a:extLst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5993130" y="4835525"/>
            <a:ext cx="2971800" cy="18338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2" name="Picture 5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A5OkNE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GwEAANsdAAChEwAAICkAAAAAAAA="/>
              </a:ext>
            </a:extLst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179705" y="4853305"/>
            <a:ext cx="3011170" cy="18319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  <p:extLst>
      <p:ext uri="smNativeData">
        <pr:smNativeData xmlns:pr="pr" val="PYObWAsAAAAFAAAA/f///wEAAAAWAAAACAAAAAAAAAAAAAAAAAAAAAkAAAD9////AQAAABYAAAABAAAAAAAAAAAAAAAAAAAADQAAAP3///8BAAAAFgAAAAEAAAAAAAAAAAAAAAAAAAARAAAA/f///wEAAAAWAAAAAQAAAAAAAAAAAAAAAAAAABUAAAD9////AQAAAAoAAAAAAAAAAAAAAAAAAAAAAAAAGQAAAP3///8BAAAACgAAAAAAAAAAAAAAAAAAAAAAAAAdAAAA/f///wEAAAAKAAAAAAAAAAAAAAAAAAAAAAAAACEAAAD9////AQAAABYAAAABAAAAAAAAAAAAAAAAAAAAJQAAAP3///8BAAAAFgAAAAEAAAAAAAAAAAAAAAAAAAApAAAA/f///wEAAAAWAAAAAQAAAAAAAAAAAAAAAAAAAC0AAAD9////AQAAAAoAAAAAAAAAAAAAAAAAAAAAAAAA"/>
      </p:ext>
    </p:ext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3"/>
          <p:cNvSpPr>
            <a:extLst>
              <a:ext uri="smNativeData">
                <pr:smNativeData xmlns:pr="pr" val="SMDATA_12_PYObWBMAAAAlAAAAZgAAAA0AAAAAkAAAAEgAAACQAAAASAAAAAAAAAABAAAAAAAAAAEAAABQAAAAAAAAAAAA8D8AAAAAAADwPwAAAAAAAOA/AAAAAAAA4D8AAAAAAADgPwAAAAAAAOA/AAAAAAAA4D8AAAAAAADgPwAAAAAAAOA/AAAAAAAA4D8CAAAAjAAAAAEAAAAAAAAA+MqSAAAAAAgAAAAAAAAAAAAAAAAAAAAAAAAAAAAAAAAAAAAAZAAAAAEAAABAAAAAAAAAAAAAAAAAAAAAAAAAAAAAAAAAAAAAAAAAAAAAAAAAAAAAAAAAAAAAAAAAAAAAAAAAAAAAAAAAAAAAAAAAAAAAAAAAAAAAAAAAAAAAAAAAAAAAFAAAADwAAAABAAAAAAAAAE03b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AUEBAAMAAAAEAAAAAAAAAAAAAAAAAAAAAAAAAAeAAAAaAAAAAAAAAAAAAAAAAAAAAAAAAAAAAAAECcAABAnAAAAAAAAAAAAAAAAAAAAAAAAAAAAAAAAAAAAAAAAAAAAABQAAAAAAAAAwMD/AAAAAABkAAAAMgAAAAAAAABkAAAAAAAAAH9/fwAKAAAAHwAAAFQAAAD4ypIAAAAAAQAAAAAAAAAAAAAAAAAAAAAAAAAAAAAAAAAAAAAAAAAATTdsAH9/fwBETSYDzMzMAMDA/wB/f38AAAAAAAAAAAAAAAAAAAAAAAAAAAAhAAAAGAAAABQAAAAkEQAAkQ0AAGsmAAAQHQAAAAAAAA=="/>
              </a:ext>
            </a:extLst>
          </p:cNvSpPr>
          <p:nvPr/>
        </p:nvSpPr>
        <p:spPr>
          <a:xfrm>
            <a:off x="2786380" y="2205355"/>
            <a:ext cx="3458845" cy="2519045"/>
          </a:xfrm>
          <a:prstGeom prst="ellipse">
            <a:avLst/>
          </a:prstGeom>
          <a:solidFill>
            <a:srgbClr val="F8CA92"/>
          </a:solidFill>
          <a:ln w="38100" cap="flat" cmpd="sng" algn="ctr">
            <a:solidFill>
              <a:srgbClr val="4D376C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sz="2000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Ученые выделили </a:t>
            </a:r>
            <a:r>
              <a:rPr lang="ru-ru" sz="2400" b="1" i="1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глобальные проблемы человечества</a:t>
            </a:r>
            <a:endParaRPr lang="ru-ru" sz="2400" b="1" i="1">
              <a:solidFill>
                <a:schemeClr val="bg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sp>
        <p:nvSpPr>
          <p:cNvPr id="3" name="Скругленный прямоугольник 5"/>
          <p:cNvSpPr>
            <a:extLst>
              <a:ext uri="smNativeData">
                <pr:smNativeData xmlns:pr="pr" val="SMDATA_12_PYObWBMAAAAlAAAAZQAAAA0AAAAAkAAAAEgAAACQAAAASAAAAAAAAAABAAAAAAAAAAEAAABQAAAAhbacS3FV1T8AAAAAAADwvwAAAAAAAOA/AAAAAAAA4D8AAAAAAADgPwAAAAAAAOA/AAAAAAAA4D8AAAAAAADgPwAAAAAAAOA/AAAAAAAA4D8CAAAAjAAAAAEAAAAAAAAA+MqSAAAAAAgAAAAAAAAAAAAAAAAAAAAAAAAAAAAAAAAAAAAAZAAAAAEAAABAAAAAAAAAAAAAAAAAAAAAAAAAAAAAAAAAAAAAAAAAAAAAAAAAAAAAAAAAAAAAAAAAAAAAAAAAAAAAAAAAAAAAAAAAAAAAAAAAAAAAAAAAAAAAAAAAAAAAFAAAADwAAAABAAAAAAAAAE03b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Bs2lh4MAAAAEAAAAAAAAAAAAAAAAAAAAAAAAAAeAAAAaAAAAAAAAAAAAAAAAAAAAAAAAAAAAAAAECcAABAnAAAAAAAAAAAAAAAAAAAAAAAAAAAAAAAAAAAAAAAAAAAAABQAAAAAAAAAwMD/AAAAAABkAAAAMgAAAAAAAABkAAAAAAAAAH9/fwAKAAAAHwAAAFQAAAD4ypIAAAAAAQAAAAAAAAAAAAAAAAAAAAAAAAAAAAAAAAAAAAAAAAAATTdsAH9/fwBETSYDzMzMAMDA/wB/f38AAAAAAAAAAAAAAAAAAAAAAAAAAAAhAAAAGAAAABQAAADvJAAAmgEAADY2AACVCQAAAAAAAA=="/>
              </a:ext>
            </a:extLst>
          </p:cNvSpPr>
          <p:nvPr/>
        </p:nvSpPr>
        <p:spPr>
          <a:xfrm>
            <a:off x="6003925" y="260350"/>
            <a:ext cx="2808605" cy="1297305"/>
          </a:xfrm>
          <a:prstGeom prst="roundRect">
            <a:avLst>
              <a:gd name="adj" fmla="val 16667"/>
            </a:avLst>
          </a:prstGeom>
          <a:solidFill>
            <a:srgbClr val="F8CA92"/>
          </a:solidFill>
          <a:ln w="38100" cap="flat" cmpd="sng" algn="ctr">
            <a:solidFill>
              <a:srgbClr val="4D376C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b="1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Исчезновение биологических видов</a:t>
            </a:r>
            <a:endParaRPr lang="ru-ru" b="1">
              <a:solidFill>
                <a:schemeClr val="bg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sp>
        <p:nvSpPr>
          <p:cNvPr id="4" name="Скругленный прямоугольник 6"/>
          <p:cNvSpPr>
            <a:extLst>
              <a:ext uri="smNativeData">
                <pr:smNativeData xmlns:pr="pr" val="SMDATA_12_PYObWBMAAAAlAAAAZQAAAA0AAAAAkAAAAEgAAACQAAAASAAAAAAAAAABAAAAAAAAAAEAAABQAAAAhbacS3FV1T8AAAAAAADwvwAAAAAAAOA/AAAAAAAA4D8AAAAAAADgPwAAAAAAAOA/AAAAAAAA4D8AAAAAAADgPwAAAAAAAOA/AAAAAAAA4D8CAAAAjAAAAAEAAAAAAAAA+MqSAAAAAAgAAAAAAAAAAAAAAAAAAAAAAAAAAAAAAAAAAAAAZAAAAAEAAABAAAAAAAAAAAAAAAAAAAAAAAAAAAAAAAAAAAAAAAAAAAAAAAAAAAAAAAAAAAAAAAAAAAAAAAAAAAAAAAAAAAAAAAAAAAAAAAAAAAAAAAAAAAAAAAAAAAAAFAAAADwAAAABAAAAAAAAAE03b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O/lZ0kMAAAAEAAAAAAAAAAAAAAAAAAAAAAAAAAeAAAAaAAAAAAAAAAAAAAAAAAAAAAAAAAAAAAAECcAABAnAAAAAAAAAAAAAAAAAAAAAAAAAAAAAAAAAAAAAAAAAAAAABQAAAAAAAAAwMD/AAAAAABkAAAAMgAAAAAAAABkAAAAAAAAAH9/fwAKAAAAHwAAAFQAAAD4ypIAAAAAAQAAAAAAAAAAAAAAAAAAAAAAAAAAAAAAAAAAAAAAAAAATTdsAH9/fwBETSYDzMzMAMDA/wB/f38AAAAAAAAAAAAAAAAAAAAAAAAAAAAhAAAAGAAAABQAAACLAQAAmgEAANISAACVCQAAAAAAAA=="/>
              </a:ext>
            </a:extLst>
          </p:cNvSpPr>
          <p:nvPr/>
        </p:nvSpPr>
        <p:spPr>
          <a:xfrm>
            <a:off x="250825" y="260350"/>
            <a:ext cx="2808605" cy="1297305"/>
          </a:xfrm>
          <a:prstGeom prst="roundRect">
            <a:avLst>
              <a:gd name="adj" fmla="val 16667"/>
            </a:avLst>
          </a:prstGeom>
          <a:solidFill>
            <a:srgbClr val="F8CA92"/>
          </a:solidFill>
          <a:ln w="38100" cap="flat" cmpd="sng" algn="ctr">
            <a:solidFill>
              <a:srgbClr val="4D376C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b="1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Климатические изменения, вызванные деятельностью человека</a:t>
            </a:r>
            <a:endParaRPr lang="ru-ru" b="1">
              <a:solidFill>
                <a:schemeClr val="bg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sp>
        <p:nvSpPr>
          <p:cNvPr id="5" name="Скругленный прямоугольник 8"/>
          <p:cNvSpPr>
            <a:extLst>
              <a:ext uri="smNativeData">
                <pr:smNativeData xmlns:pr="pr" val="SMDATA_12_PYObWBMAAAAlAAAAZQAAAA0AAAAAkAAAAEgAAACQAAAASAAAAAAAAAABAAAAAAAAAAEAAABQAAAAhbacS3FV1T8AAAAAAADwvwAAAAAAAOA/AAAAAAAA4D8AAAAAAADgPwAAAAAAAOA/AAAAAAAA4D8AAAAAAADgPwAAAAAAAOA/AAAAAAAA4D8CAAAAjAAAAAEAAAAAAAAA+MqSAAAAAAgAAAAAAAAAAAAAAAAAAAAAAAAAAAAAAAAAAAAAZAAAAAEAAABAAAAAAAAAAAAAAAAAAAAAAAAAAAAAAAAAAAAAAAAAAAAAAAAAAAAAAAAAAAAAAAAAAAAAAAAAAAAAAAAAAAAAAAAAAAAAAAAAAAAAAAAAAAAAAAAAAAAAFAAAADwAAAABAAAAAAAAAE03bAA8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L8x5yUMAAAAEAAAAAAAAAAAAAAAAAAAAAAAAAAeAAAAaAAAAAAAAAAAAAAAAAAAAAAAAAAAAAAAECcAABAnAAAAAAAAAAAAAAAAAAAAAAAAAAAAAAAAAAAAAAAAAAAAABQAAAAAAAAAwMD/AAAAAABkAAAAMgAAAAAAAABkAAAAAAAAAH9/fwAKAAAAHwAAAFQAAAD4ypIAAAAAAQAAAAAAAAAAAAAAAAAAAAAAAAAAAAAAAAAAAAAAAAAATTdsAH9/fwBETSYDzMzMAMDA/wB/f38AAAAAAAAAAAAAAAAAAAAAAAAAAAAhAAAAGAAAABQAAADUAQAAbyAAABoTAABnKAAAAAAAAA=="/>
              </a:ext>
            </a:extLst>
          </p:cNvSpPr>
          <p:nvPr/>
        </p:nvSpPr>
        <p:spPr>
          <a:xfrm>
            <a:off x="297180" y="5272405"/>
            <a:ext cx="2807970" cy="1295400"/>
          </a:xfrm>
          <a:prstGeom prst="roundRect">
            <a:avLst>
              <a:gd name="adj" fmla="val 16667"/>
            </a:avLst>
          </a:prstGeom>
          <a:solidFill>
            <a:srgbClr val="F8CA92"/>
          </a:solidFill>
          <a:ln w="38100" cap="flat" cmpd="sng" algn="ctr">
            <a:solidFill>
              <a:srgbClr val="4D376C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>
                <a:solidFill>
                  <a:srgbClr val="FFFFFF"/>
                </a:solidFill>
                <a:latin typeface="Constantia" pitchFamily="1" charset="204"/>
                <a:ea typeface="Constantia" pitchFamily="1" charset="204"/>
                <a:cs typeface="Constantia" pitchFamily="1" charset="204"/>
              </a:defRPr>
            </a:pPr>
            <a:r>
              <a:rPr lang="ru-ru" b="1">
                <a:solidFill>
                  <a:schemeClr val="bg1"/>
                </a:solidFill>
                <a:latin typeface="Times New Roman" pitchFamily="1" charset="204"/>
                <a:ea typeface="Constantia" pitchFamily="1" charset="204"/>
                <a:cs typeface="Times New Roman" pitchFamily="1" charset="204"/>
              </a:rPr>
              <a:t>Продолжающийся рост народонаселения и уровня потребления природных ресурсов</a:t>
            </a:r>
            <a:endParaRPr lang="ru-ru" b="1">
              <a:solidFill>
                <a:schemeClr val="bg1"/>
              </a:solidFill>
              <a:latin typeface="Times New Roman" pitchFamily="1" charset="204"/>
              <a:ea typeface="Constantia" pitchFamily="1" charset="204"/>
              <a:cs typeface="Times New Roman" pitchFamily="1" charset="204"/>
            </a:endParaRPr>
          </a:p>
        </p:txBody>
      </p:sp>
      <p:cxnSp>
        <p:nvCxnSpPr>
          <p:cNvPr id="6" name="Прямая со стрелкой 10"/>
          <p:cNvCxnSpPr>
            <a:extLst>
              <a:ext uri="smNativeData">
                <pr:smNativeData xmlns:pr="pr" val="SMDATA_12_PYObWBMAAAAlAAAADQAAAA0AAAAAkAAAAEgAAACQAAAASAAAAAAAAAAAAAAAAg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BAAAAAAAAAP//AAA8AAAAAQAAABQAAAAUAAAAFAAAAAEAAAAAAAAAZAAAAGQAAAAC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JtU8pYMAAAAEAAAAAAAAAAAAAAAAAAAAAAAAAAeAAAAaAAAAAAAAAAAAAAAAAAAAAAAAAAAAAAAECcAABAnAAAAAAAAAAAAAAAAAAAAAAAAAAAAAAAAAAAAAAAAAAAAABQAAAAAAAAAwMD/AAAAAABkAAAAMgAAAAAAAABkAAAAAAAAAH9/fwAKAAAAHwAAAFQAAAD///8AAAAAAQAAAAAAAAAAAAAAAAAAAAAAAAAAAAAAAAAAAAAAAAAA//8AAH9/fwBETSYDzMzMAMDA/wB/f38AAAAAAAAAAAAAAAAAAAAAAAAAAAAhAAAAGAAAABQAAABUIgAAlQkAAN8lAADlDgAAAAAAAA=="/>
              </a:ext>
            </a:extLst>
          </p:cNvCxnSpPr>
          <p:nvPr/>
        </p:nvCxnSpPr>
        <p:spPr>
          <a:xfrm flipV="1">
            <a:off x="5580380" y="1557655"/>
            <a:ext cx="575945" cy="863600"/>
          </a:xfrm>
          <a:prstGeom prst="straightConnector1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7" name="Прямая со стрелкой 24"/>
          <p:cNvCxnSpPr>
            <a:extLst>
              <a:ext uri="smNativeData">
                <pr:smNativeData xmlns:pr="pr" val="SMDATA_12_PYObWBMAAAAlAAAADQ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BAAAAAAAAAP//AAA8AAAAAQAAABQAAAAUAAAAFAAAAAEAAAAAAAAAZAAAAGQAAAAC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Ez+9BAMAAAAEAAAAAAAAAAAAAAAAAAAAAAAAAAeAAAAaAAAAAAAAAAAAAAAAAAAAAAAAAAAAAAAECcAABAnAAAAAAAAAAAAAAAAAAAAAAAAAAAAAAAAAAAAAAAAAAAAABQAAAAAAAAAwMD/AAAAAABkAAAAMgAAAAAAAABkAAAAAAAAAH9/fwAKAAAAHwAAAFQAAAD///8AAAAAAQAAAAAAAAAAAAAAAAAAAAAAAAAAAAAAAAAAAAAAAAAA//8AAH9/fwBETSYDzMzMAMDA/wB/f38AAAAAAAAAAAAAAAAAAAAAAAAAAAAhAAAAGAAAABQAAADxEQAALxwAAH8VAABvIAAAAAAAAA=="/>
              </a:ext>
            </a:extLst>
          </p:cNvCxnSpPr>
          <p:nvPr/>
        </p:nvCxnSpPr>
        <p:spPr>
          <a:xfrm flipH="1">
            <a:off x="2916555" y="4581525"/>
            <a:ext cx="577850" cy="690880"/>
          </a:xfrm>
          <a:prstGeom prst="straightConnector1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8" name="Прямая со стрелкой 25"/>
          <p:cNvCxnSpPr>
            <a:extLst>
              <a:ext uri="smNativeData">
                <pr:smNativeData xmlns:pr="pr" val="SMDATA_12_PYObWBMAAAAlAAAADQAAAA0AAAAAkAAAAEgAAACQAAAASAAAAAAAAAAAAAAAAg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BAAAAAAAAAP//AAA8AAAAAQAAABQAAAAUAAAAFAAAAAEAAAAAAAAAZAAAAGQAAAACAAAAZAAAAGQAAAAVAAAAYAAAAAAAAAAAAAAADwAAACADAAAAAAAAAAAAAAEAAACgMgAAVgcAAKr4//8BAAAAf39/AAEAAABkAAAAAAAAABQAAABAHwAAAAAAACYAAAAAAAAAwOD//wAAAAAmAAAAZAAAABYAAABMAAAAAAAAAAAAAAAEAAAAAAAAAAEAAABETSYKAAAAACgAAAAoAAAAZAAAAGQAAAAAAAAAzMzMAAAAAABQAAAAUAAAAGQAAABkAAAAAAAAABcAAAAUAAAAAAAAAAAAAAD/fwAA/38AAAAAAAAJAAAABAAAALglR2EMAAAAEAAAAAAAAAAAAAAAAAAAAAAAAAAeAAAAaAAAAAAAAAAAAAAAAAAAAAAAAAAAAAAAECcAABAnAAAAAAAAAAAAAAAAAAAAAAAAAAAAAAAAAAAAAAAAAAAAABQAAAAAAAAAwMD/AAAAAABkAAAAMgAAAAAAAABkAAAAAAAAAH9/fwAKAAAAHwAAAFQAAAD///8AAAAAAQAAAAAAAAAAAAAAAAAAAAAAAAAAAAAAAAAAAAAAAAAA//8AAH9/fwBETSYDzMzMAMDA/wB/f38AAAAAAAAAAAAAAAAAAAAAAAAAAAAhAAAAGAAAABQAAAAkEQAAlQkAAHwVAADlDgAAAAAAAA=="/>
              </a:ext>
            </a:extLst>
          </p:cNvCxnSpPr>
          <p:nvPr/>
        </p:nvCxnSpPr>
        <p:spPr>
          <a:xfrm flipH="1" flipV="1">
            <a:off x="2786380" y="1557655"/>
            <a:ext cx="706120" cy="863600"/>
          </a:xfrm>
          <a:prstGeom prst="straightConnector1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pic>
        <p:nvPicPr>
          <p:cNvPr id="9" name="Picture 2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AAAAAA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fxUAABcCAAAQIgAAHAoAAAAAAAA="/>
              </a:ext>
            </a:extLst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494405" y="339725"/>
            <a:ext cx="2042795" cy="130365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0" name="Picture 3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AAAAAA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NSgAAOIOAABGNQAAmBcAAAAAAAA="/>
              </a:ext>
            </a:extLst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536055" y="2419350"/>
            <a:ext cx="2124075" cy="14160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1" name="Picture 4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zwIAAAAAAABkAAAAZAAAAAAAAAAXAAAAFAAAAAAAAAAAAAAA/38AAP9/AAAAAAAACQAAAAQAAAAGwbIA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WRUAAJIgAABQIQAAZygAAAAAAAA="/>
              </a:ext>
            </a:extLst>
          </p:cNvPicPr>
          <p:nvPr/>
        </p:nvPicPr>
        <p:blipFill>
          <a:blip xmlns:r="http://schemas.openxmlformats.org/officeDocument/2006/relationships" r:embed="rId5"/>
          <a:srcRect l="0" t="0" r="0" b="7190"/>
          <a:stretch>
            <a:fillRect/>
          </a:stretch>
        </p:blipFill>
        <p:spPr>
          <a:xfrm>
            <a:off x="3470275" y="5294630"/>
            <a:ext cx="1945005" cy="12731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2" name="Picture 5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AAAAAA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RwIAAK0MAAC5DwAAQR4AAAAAAAA="/>
              </a:ext>
            </a:extLst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70205" y="2060575"/>
            <a:ext cx="2185670" cy="2857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3" name="Picture 6"/>
          <p:cNvPicPr>
            <a:picLocks noChangeAspect="1"/>
            <a:extLst>
              <a:ext uri="smNativeData">
                <pr:smNativeData xmlns:pr="pr" val="SMDATA_13_PYObWBMAAAAlAAAAEQAAAC0AAAAAkAAAAEgAAACQAAAASAAAAAAAAAAAAAAAAAAAAAEAAABQAAAAAAAAAAAA4D8AAAAAAADgPwAAAAAAAOA/AAAAAAAA4D8AAAAAAADgPwAAAAAAAOA/AAAAAAAA4D8AAAAAAADgPwAAAAAAAOA/AAAAAAAA4D8CAAAAjAAAAAAAAAAAAAAApbWS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BETSYKAAAAACgAAAAoAAAAZAAAAGQAAAAAAAAAzMzMAAAAAABQAAAAUAAAAGQAAABkAAAAAAAAAAcAAAA4AAAAAAAAAAAAAAAAAAAA////AAAAAAAAAAAAAAAAAAAAAAAAAAAAAAAAAAAAAABkAAAAZAAAAAAAAAAXAAAAFAAAAAAAAAAAAAAA/38AAP9/AAAAAAAACQAAAAQAAAAyol3dDAAAABAAAAAAAAAAAAAAAAAAAAAAAAAAHgAAAGgAAAAAAAAAAAAAAAAAAAAAAAAAAAAAABAnAAAQJwAAAAAAAAAAAAAAAAAAAAAAAAAAAAAAAAAAAAAAAAAAAAAUAAAAAAAAAMDA/wAAAAAAZAAAADIAAAAAAAAAZAAAAAAAAAB/f38ACgAAAB8AAABUAAAApbWSBQAAAAEAAAAAAAAAAAAAAAAAAAAAAAAAAAAAAAAAAAAAAAAAAP///wJ/f38ARE0mA8zMzADAwP8Af39/AAAAAAAAAAAAAAAAAP///wAAAAAAIQAAABgAAAAUAAAAGCQAAC8cAABGNQAAkSgAAAAAAAA="/>
              </a:ext>
            </a:extLst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5867400" y="4581525"/>
            <a:ext cx="2792730" cy="20129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  <p:extLst>
      <p:ext uri="smNativeData">
        <pr:smNativeData xmlns:pr="pr" val="PYObWAwAAAAFAAAA/f///wEAAAA1AAAAEAAAAAAAAAAAAAAAAAAAAAsAAAD9////AQAAABYAAAAEAAAAAAAAAAAAAAAAAAAADwAAAP3///8BAAAAFgAAAAgAAAAAAAAAAAAAAAAAAAATAAAA/f///wEAAAAKAAAAAAAAAAAAAAAAAAAAAAAAABcAAAD9////AQAAAAoAAAAAAAAAAAAAAAAAAAAAAAAAGwAAAP3///8BAAAAFgAAAAQAAAAAAAAAAAAAAAAAAAAfAAAA/f///wEAAAAWAAAABAAAAAAAAAAAAAAAAAAAACMAAAD9////AQAAAAoAAAAAAAAAAAAAAAAAAAAAAAAAJwAAAP3///8BAAAAFgAAAAEAAAAAAAAAAAAAAAAAAAArAAAA/f///wEAAAAWAAAAAQAAAAAAAAAAAAAAAAAAAC8AAAD9////AQAAAAoAAAAAAAAAAAAAAAAAAAAAAAAAMwAAAP3///8BAAAACgAAAAAAAAAAAAAAAAAAAAAAAAA="/>
      </p:ext>
    </p:ext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FFFFFF"/>
      </a:dk1>
      <a:lt1>
        <a:srgbClr val="000000"/>
      </a:lt1>
      <a:dk2>
        <a:srgbClr val="FEFAC9"/>
      </a:dk2>
      <a:lt2>
        <a:srgbClr val="444D26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resentation">
      <a:majorFont>
        <a:latin typeface="Constantia"/>
        <a:ea typeface="Constantia"/>
        <a:cs typeface="Constantia"/>
      </a:majorFont>
      <a:minorFont>
        <a:latin typeface="Constantia"/>
        <a:ea typeface="Constantia"/>
        <a:cs typeface="Constanti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FFFFFF"/>
        </a:dk1>
        <a:lt1>
          <a:srgbClr val="000000"/>
        </a:lt1>
        <a:dk2>
          <a:srgbClr val="FEFAC9"/>
        </a:dk2>
        <a:lt2>
          <a:srgbClr val="444D26"/>
        </a:lt2>
        <a:accent1>
          <a:srgbClr val="A5B592"/>
        </a:accent1>
        <a:accent2>
          <a:srgbClr val="F3A447"/>
        </a:accent2>
        <a:accent3>
          <a:srgbClr val="E7BC29"/>
        </a:accent3>
        <a:accent4>
          <a:srgbClr val="D092A7"/>
        </a:accent4>
        <a:accent5>
          <a:srgbClr val="9C85C0"/>
        </a:accent5>
        <a:accent6>
          <a:srgbClr val="809EC2"/>
        </a:accent6>
        <a:hlink>
          <a:srgbClr val="8E58B6"/>
        </a:hlink>
        <a:folHlink>
          <a:srgbClr val="7F6F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Constantia"/>
        <a:ea typeface="Constantia"/>
        <a:cs typeface="Constantia"/>
      </a:majorFont>
      <a:minorFont>
        <a:latin typeface="Constantia"/>
        <a:ea typeface="Constantia"/>
        <a:cs typeface="Constanti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Леонид</dc:creator>
  <cp:keywords/>
  <dc:description/>
  <cp:lastModifiedBy>56 rus</cp:lastModifiedBy>
  <cp:revision>0</cp:revision>
  <dcterms:created xsi:type="dcterms:W3CDTF">2011-09-10T09:15:42Z</dcterms:created>
  <dcterms:modified xsi:type="dcterms:W3CDTF">2017-02-08T23:44:45Z</dcterms:modified>
</cp:coreProperties>
</file>